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8" y="293625"/>
            <a:ext cx="3923837" cy="237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REDES,SERVIDORES E COMPUTADORES ROTEADORES NO VIRTUAL E 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E43711-B4D3-4A40-95B0-1DBE4288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11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2022-02-16T00:04:27Z</dcterms:modified>
</cp:coreProperties>
</file>