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354549" y="293625"/>
            <a:ext cx="3336608" cy="1913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CONFIGURANDO REDES, ROTEADORES NO VIRTUAL/REAL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F42A14C-99E2-463B-BF3F-D33407A72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68</cp:revision>
  <dcterms:created xsi:type="dcterms:W3CDTF">2021-01-29T11:30:57Z</dcterms:created>
  <dcterms:modified xsi:type="dcterms:W3CDTF">2022-02-15T23:56:27Z</dcterms:modified>
</cp:coreProperties>
</file>