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6" r:id="rId24"/>
    <p:sldId id="31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846918" y="2345164"/>
            <a:ext cx="2505882" cy="145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DE ROTEAMNTO IPV6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C53CE2-CB8D-442C-A0EB-E0EBF75C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323660-1390-4733-BEDB-BC0CC803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65CCF1F-9B6C-4263-B629-7B86005F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F3D271-36B5-45F8-93A1-64D2945A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BF11AC-4BDB-414E-873E-E77FC32E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9938" cy="66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C6F294-604B-4EB9-82A4-1FCD546B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AB1647-2428-461C-A4F2-789FCDBE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6400B5-4531-4431-8F1D-F9FDA361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69F1F7-1F8B-4AF9-B542-EF96FFDF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21CCCD-1900-4BD8-A6F2-DE215646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34A75C-C967-4181-9CDA-1CC5464C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C0BB2A2-DA63-4565-8D05-E7A80CC2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CA5075-68EF-4942-A32D-DCAA95D7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85A69B-F788-484B-BF97-EF22B81D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3EFE00-CCE3-4180-86C7-188E8BA7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737B14A-0525-40CC-830B-A4F734B4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344317-CFE9-40E4-A7AC-C6D41F9E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9D0F07-6C48-4DAD-B98F-66609060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4A0F4E-0D9F-4E4D-99C4-AAC6C80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2DB6DB-DCCF-48BF-8A32-8E3DA8E1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D018A1-2223-49A5-854D-A8BB2FFC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B786AE5-8087-492E-BB93-E9C4BCEB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2CF64F-36AA-4740-B47C-9C6AC382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4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71</cp:revision>
  <dcterms:created xsi:type="dcterms:W3CDTF">2021-01-29T11:30:57Z</dcterms:created>
  <dcterms:modified xsi:type="dcterms:W3CDTF">2022-03-15T23:15:03Z</dcterms:modified>
</cp:coreProperties>
</file>