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295826" y="1065412"/>
            <a:ext cx="3458095" cy="99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CONFIGURAÇAO </a:t>
            </a:r>
            <a:r>
              <a:rPr lang="pt-BR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HIBRIDA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CE35DE-CDD4-41BD-AD67-F17EB903041D}"/>
              </a:ext>
            </a:extLst>
          </p:cNvPr>
          <p:cNvSpPr/>
          <p:nvPr/>
        </p:nvSpPr>
        <p:spPr>
          <a:xfrm>
            <a:off x="358925" y="968940"/>
            <a:ext cx="11194990" cy="126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CONFIGURAÇAO DE UMA REDE HIBRIDA COM SEIS DEPARTAMENTOS, TENDO O3 MICROS EM CADA, SERVIDORES DHCP, DNS, ARQUIVOS, UTILIZANDO CONFIGURAÇÃO DE VALNS EM SWITCH, SEGUIMENTAÇÃO DA REDE, E ROTEADOR DA CISCO PARA CONEXÃO COM UM SERVIDOR  WEB EXTERNO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10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47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81</cp:revision>
  <dcterms:created xsi:type="dcterms:W3CDTF">2021-01-29T11:30:57Z</dcterms:created>
  <dcterms:modified xsi:type="dcterms:W3CDTF">2022-02-24T17:16:39Z</dcterms:modified>
</cp:coreProperties>
</file>