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94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295826" y="1065412"/>
            <a:ext cx="3458095" cy="991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ESTUDO DE CASO PARTE TRES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47210ED-5AB9-42EF-B1DC-9093E4B34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1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81</cp:revision>
  <dcterms:created xsi:type="dcterms:W3CDTF">2021-01-29T11:30:57Z</dcterms:created>
  <dcterms:modified xsi:type="dcterms:W3CDTF">2022-02-24T17:36:03Z</dcterms:modified>
</cp:coreProperties>
</file>