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354549" y="293625"/>
            <a:ext cx="3336608" cy="1913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CONFIGURANDO REDES, ROTEADORES NO VIRTUAL/REAL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F25EC25-E375-4660-9CA9-67F604C47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69</cp:revision>
  <dcterms:created xsi:type="dcterms:W3CDTF">2021-01-29T11:30:57Z</dcterms:created>
  <dcterms:modified xsi:type="dcterms:W3CDTF">2022-03-23T14:06:01Z</dcterms:modified>
</cp:coreProperties>
</file>