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95" r:id="rId4"/>
    <p:sldId id="296" r:id="rId5"/>
    <p:sldId id="304" r:id="rId6"/>
    <p:sldId id="305" r:id="rId7"/>
    <p:sldId id="306" r:id="rId8"/>
    <p:sldId id="307" r:id="rId9"/>
    <p:sldId id="30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-1" y="260525"/>
            <a:ext cx="3590489" cy="991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VLANS E  AFINS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5F1E53-16F4-4AD3-AE06-BFBB132D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0957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DE1CE9-725D-43FD-87EA-B0F8CD40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70"/>
            <a:ext cx="12192000" cy="51009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2AF8F6-7CF8-4023-B1A3-6D628715C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48" y="3429000"/>
            <a:ext cx="7276051" cy="31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8FD184-7AED-42AF-A141-919D7EDF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" y="1"/>
            <a:ext cx="6010669" cy="66105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982002-2671-44A2-825E-E957E40A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3204" cy="661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3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C4A6C9-1FAD-4D89-9DF5-9877A56F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0"/>
            <a:ext cx="9562009" cy="59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96EBD0-E210-41E6-AA95-EBEADBD7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00012"/>
            <a:ext cx="71913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C0A161-E890-42A7-A86B-CF6D016B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71462"/>
            <a:ext cx="78105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07664C-CDB6-48EE-8F89-CABA8A65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68"/>
            <a:ext cx="9964985" cy="55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7392BF-FF3C-40C2-9827-947C66DD4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533400"/>
            <a:ext cx="7848600" cy="30235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B6CB43-98F7-4592-A43F-21F11DB5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4" y="4590744"/>
            <a:ext cx="78581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A8AB41-0F80-4860-A7AD-442D323C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71</cp:revision>
  <dcterms:created xsi:type="dcterms:W3CDTF">2021-01-29T11:30:57Z</dcterms:created>
  <dcterms:modified xsi:type="dcterms:W3CDTF">2022-02-11T22:46:43Z</dcterms:modified>
</cp:coreProperties>
</file>