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24C9C88-A526-4DA4-BBCB-EB0738594EC9}"/>
              </a:ext>
            </a:extLst>
          </p:cNvPr>
          <p:cNvSpPr txBox="1"/>
          <p:nvPr/>
        </p:nvSpPr>
        <p:spPr>
          <a:xfrm>
            <a:off x="899835" y="3615665"/>
            <a:ext cx="2631932" cy="993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dirty="0"/>
              <a:t>ROTEAMENTO IP PARTE 1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4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C78668E-E270-435D-BFDB-6A5517F24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0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41555E8-66AE-43C1-B523-E5AF9DA7A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59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7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9F36B46-1275-46B4-BA74-CC8FF3D21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63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1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2BBE4AC-28C3-4264-BBA3-DB7E4D6AA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6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5E67D44-DD3A-40C2-B350-73F93FF5D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3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1620125-2233-4D01-9D8D-CD5AE5FB9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5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773</TotalTime>
  <Words>4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82</cp:revision>
  <dcterms:created xsi:type="dcterms:W3CDTF">2021-01-29T11:30:57Z</dcterms:created>
  <dcterms:modified xsi:type="dcterms:W3CDTF">2022-03-15T19:51:38Z</dcterms:modified>
</cp:coreProperties>
</file>