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14" r:id="rId12"/>
    <p:sldId id="315" r:id="rId13"/>
    <p:sldId id="316" r:id="rId14"/>
    <p:sldId id="317" r:id="rId15"/>
    <p:sldId id="318" r:id="rId16"/>
    <p:sldId id="319" r:id="rId17"/>
    <p:sldId id="312" r:id="rId18"/>
    <p:sldId id="320" r:id="rId19"/>
    <p:sldId id="32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1008999" y="2775476"/>
            <a:ext cx="2484477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PRÁTICA ARP E ARP VLAN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895076-0CCB-43E3-BE30-EAB6F760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E47DE0-4528-4969-8CF9-9E96A526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012338-8EA3-47F7-A033-8FB8D190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5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2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3C47A23-144E-408C-A25C-623F12F14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2D40F35-288A-4E84-9963-E389151AF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13896F0-471A-4EC0-A9ED-6F9DBD56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9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7909920-BE8E-428B-9772-D1E311A4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7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17934CD-069A-43DC-8E50-E7DDC3771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3" y="-1"/>
            <a:ext cx="12203723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9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DF6FD76-B5C0-45F0-B08B-54DAB584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CAF9DC-7C4C-45B3-884C-0129FFD8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D34E7F-CE56-4C24-8590-BFD27624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7747FD-5981-4B91-A0DC-2AB5A193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99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573FBE9-B91A-4971-811C-35F26CFF8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F02552B-1E93-41B5-B7AD-2CB2A3B8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F0BDCD-4239-479C-80B9-A56971DA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0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5FF5415-24EF-409C-A4B0-E8C6FEBC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2028795-13F2-47D9-9FB4-49B0C3040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4305403-422A-460F-84F4-40FC76E12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5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88</cp:revision>
  <dcterms:created xsi:type="dcterms:W3CDTF">2021-01-29T11:30:57Z</dcterms:created>
  <dcterms:modified xsi:type="dcterms:W3CDTF">2022-03-15T22:06:20Z</dcterms:modified>
</cp:coreProperties>
</file>