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1" r:id="rId12"/>
    <p:sldId id="304" r:id="rId13"/>
    <p:sldId id="305" r:id="rId14"/>
    <p:sldId id="306" r:id="rId15"/>
    <p:sldId id="30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1008999" y="2775476"/>
            <a:ext cx="2484477" cy="145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PRÁTICA ROTEAMENTO IP CDIR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13A97E-6573-4EBD-8B38-F10E6283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C7D71D-44F3-4215-8B20-C73A0544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BA79C7-5085-4E27-98E6-DDC32A9C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7F2C85-915A-4279-B7C3-22E01B6D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43ACC6-DE92-4C98-A815-D3A42E24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840B15-6E1F-483E-9D66-82E54AC4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5C89185-4568-4838-ABDB-058C8284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5D5D2A-92D7-4667-B449-B0EE7E0E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4BFF58-E6B2-4BF5-BFF0-B477A75D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3BED88-C823-4460-936D-7A948940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B2A6C4-38EF-438E-8617-B7E0F004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A34ECB-FF10-40E9-9433-741FBD34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451721-CF72-430F-AC16-ECA81C20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5F36F1-89A5-463B-B34B-B748E3E3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4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90</cp:revision>
  <dcterms:created xsi:type="dcterms:W3CDTF">2021-01-29T11:30:57Z</dcterms:created>
  <dcterms:modified xsi:type="dcterms:W3CDTF">2022-03-15T22:20:29Z</dcterms:modified>
</cp:coreProperties>
</file>