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656796" y="620640"/>
            <a:ext cx="211228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VLANS E ROTEADOR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DA29D8-3DC5-403A-AB29-DFB714D2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84</cp:revision>
  <dcterms:created xsi:type="dcterms:W3CDTF">2021-01-29T11:30:57Z</dcterms:created>
  <dcterms:modified xsi:type="dcterms:W3CDTF">2022-04-26T16:50:16Z</dcterms:modified>
</cp:coreProperties>
</file>