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304" r:id="rId3"/>
    <p:sldId id="298" r:id="rId4"/>
    <p:sldId id="300" r:id="rId5"/>
    <p:sldId id="301" r:id="rId6"/>
    <p:sldId id="302" r:id="rId7"/>
    <p:sldId id="303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706886" y="2827100"/>
            <a:ext cx="3458095" cy="991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ROTEADOR CISCO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D064B9-F930-46CE-BD7D-66016152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861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3209"/>
            <a:ext cx="12192000" cy="33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017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1711"/>
            <a:ext cx="12192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608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0816"/>
            <a:ext cx="12192000" cy="287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79</cp:revision>
  <dcterms:created xsi:type="dcterms:W3CDTF">2021-01-29T11:30:57Z</dcterms:created>
  <dcterms:modified xsi:type="dcterms:W3CDTF">2022-02-12T00:15:25Z</dcterms:modified>
</cp:coreProperties>
</file>