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94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295826" y="1065412"/>
            <a:ext cx="3458095" cy="1452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CONFIGURAÇAO REDES VLANS E ROTEADORES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0630F28-9F15-41F7-8D43-740B18C4F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59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0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80</cp:revision>
  <dcterms:created xsi:type="dcterms:W3CDTF">2021-01-29T11:30:57Z</dcterms:created>
  <dcterms:modified xsi:type="dcterms:W3CDTF">2022-02-12T00:30:48Z</dcterms:modified>
</cp:coreProperties>
</file>