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93" r:id="rId2"/>
    <p:sldId id="294" r:id="rId3"/>
    <p:sldId id="275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38A"/>
    <a:srgbClr val="FAB63D"/>
    <a:srgbClr val="E76323"/>
    <a:srgbClr val="15AED1"/>
    <a:srgbClr val="4244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8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2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433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9179D5D-A8CD-49B2-8BFF-67718239F5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37156FD-F487-495B-A5C3-68045BE51E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A7C4FE6-9E53-49E9-85E6-B5066BDC34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F812082-D991-4C11-81BE-6714C045FF3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8438124-36A1-4911-9C0D-BC5724BA287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5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4C86D0A-1BF2-428A-8E4F-BE388FB499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E162B7A-E477-40E0-96C1-EB4B0829C8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F097567-1D36-41F1-800D-0FC3CE07243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0224B3D-2038-40AD-9F50-CF391D786A7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63E55CA-4DE2-4853-B76D-E33EA5861BD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B034051-E3FC-40C2-821B-B5C2589D766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F0572CA-95DA-4A66-A46A-099FFA53C0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370AF79-B607-4629-873B-BCC4142056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176A966-0AAC-40DB-8C6B-4AC73253C8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DD94B1E-EE76-44B7-AE55-5F6873FAC91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9179ADB-9C63-49A8-AE70-4535D1698A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B755151-65C3-47AA-9133-AFD62E82D7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3291734-13DB-4B76-8E33-13C45878C1E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4E7E2B4-E6D5-4E6C-BAB2-97F2AAB583B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D6F1ADE-51D3-4E57-B59B-778C7C2FB9B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6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7F16A4AE-6841-4942-958A-726DDF59EE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6A5A762-992E-4C93-A3FD-89221B389A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A1A649-BD1C-4E17-98CE-249591CA6BC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742DAF3-97E6-41B3-84E3-E731577874B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57B744F-48F2-4DCC-8035-4030A870A6F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9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14E0954-EAF1-44F5-8AEE-8B852139D3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4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667F087-E41C-43EE-B15C-00F5298443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BA49F3C-9C2A-442D-943A-75BECA274BC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A532A61-9CB2-4F62-AE45-7F2C6A71DD9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FC8721F-6A09-4F7D-807C-75DAA64846C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3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E0E742F-B37D-4EE4-B6EC-8F3E53229C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EC834DF-1353-4883-B5BE-9A256DD7AE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2556AD1-6155-448E-84B4-E7ED415DFB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D3276AD-D772-4064-BF7B-A82E18CD217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D086FF9-2AA2-4CB8-8ED4-BCFC9DF2951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5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CE72CB75-0C4E-4C80-9D71-72E2E42B59D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330DC4D-8F75-4877-8DD9-78D88EE1BB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1172667-28A7-47CD-BBCB-28ECB9A2B6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C92734B-BF7D-4D6D-ACB5-DCA63ACF6F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11DEF9E-EB9C-45E5-9604-FE5A58F2E08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20" name="Espaço Reservado para Imagem 4">
            <a:extLst>
              <a:ext uri="{FF2B5EF4-FFF2-40B4-BE49-F238E27FC236}">
                <a16:creationId xmlns:a16="http://schemas.microsoft.com/office/drawing/2014/main" id="{CFE5D432-6F55-49DD-B1CE-0DC8BA65EB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6254" y="541981"/>
            <a:ext cx="4402946" cy="558165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1" name="Espaço Reservado para Imagem 4">
            <a:extLst>
              <a:ext uri="{FF2B5EF4-FFF2-40B4-BE49-F238E27FC236}">
                <a16:creationId xmlns:a16="http://schemas.microsoft.com/office/drawing/2014/main" id="{203766BB-DB47-4E7C-B6F0-1837ED8B70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31377" y="533400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2" name="Espaço Reservado para Imagem 4">
            <a:extLst>
              <a:ext uri="{FF2B5EF4-FFF2-40B4-BE49-F238E27FC236}">
                <a16:creationId xmlns:a16="http://schemas.microsoft.com/office/drawing/2014/main" id="{15687480-EFD5-46A7-9C5C-E92F5C4326D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31377" y="3495675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590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893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C7CFCBE-1795-4814-9CA5-63EE788E90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9D17039-45F2-4D6B-8D3C-552551612A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C6B8D1D-023E-4BB3-AB42-36DF549DFD5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155352-B7A7-496B-869A-209C2BECAE1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83A90EE-B149-49F5-8374-BD1A1224CE3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7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A2D1F8F-5FF5-4106-BB02-2322D19AC2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04C7B34-CBF4-480B-AE8F-9B7E06DB77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687A2A3-3BEC-4A24-8E86-2BB82BCD1B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EC1C5D6-A0C2-40AB-B077-EE891EAE483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7CDA43F-4291-430B-9158-05DF217E334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056689A-3A12-49E5-BC8B-1260655411A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2D3A29-7C09-4954-89AB-ADB3DFF9ED64}"/>
              </a:ext>
            </a:extLst>
          </p:cNvPr>
          <p:cNvSpPr/>
          <p:nvPr userDrawn="1"/>
        </p:nvSpPr>
        <p:spPr>
          <a:xfrm>
            <a:off x="626253" y="533400"/>
            <a:ext cx="10975197" cy="558165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5EF237E-0123-4DCA-B614-FD7509CCC6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F2435BA-1C8E-4991-9A46-B09DA3E87F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E9FB71A-5B5B-4896-A797-E2C1B9962DA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00F02F2-01FA-47A9-89EE-974314679DE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12" name="Espaço Reservado para Mídia 11">
            <a:extLst>
              <a:ext uri="{FF2B5EF4-FFF2-40B4-BE49-F238E27FC236}">
                <a16:creationId xmlns:a16="http://schemas.microsoft.com/office/drawing/2014/main" id="{9264AF54-7250-45CA-98B5-D4F1EFCFF891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625475" y="533400"/>
            <a:ext cx="10975975" cy="5581650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vídeo</a:t>
            </a:r>
          </a:p>
        </p:txBody>
      </p:sp>
    </p:spTree>
    <p:extLst>
      <p:ext uri="{BB962C8B-B14F-4D97-AF65-F5344CB8AC3E}">
        <p14:creationId xmlns:p14="http://schemas.microsoft.com/office/powerpoint/2010/main" val="254728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8CD220F-6851-4DD1-A105-F8210E32EF5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4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 descr="Senac">
            <a:extLst>
              <a:ext uri="{FF2B5EF4-FFF2-40B4-BE49-F238E27FC236}">
                <a16:creationId xmlns:a16="http://schemas.microsoft.com/office/drawing/2014/main" id="{A34904F6-0A25-48AC-8173-1609238D39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71" y="2361393"/>
            <a:ext cx="2101858" cy="1373214"/>
          </a:xfrm>
          <a:prstGeom prst="rect">
            <a:avLst/>
          </a:prstGeom>
        </p:spPr>
      </p:pic>
      <p:pic>
        <p:nvPicPr>
          <p:cNvPr id="5" name="Imagem 4" descr="Siga o Senac em Minas nas Redes Sociais:&#10;&#10;Facebook&#10;Instagram&#10;Tik Tok&#10;Twitter&#10;LinkedIn&#10;YouTube">
            <a:extLst>
              <a:ext uri="{FF2B5EF4-FFF2-40B4-BE49-F238E27FC236}">
                <a16:creationId xmlns:a16="http://schemas.microsoft.com/office/drawing/2014/main" id="{3F36380C-B260-4FCB-A0EB-A5813AF789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44" y="4250434"/>
            <a:ext cx="3948113" cy="127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3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6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4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0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5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43B33B6-BAFD-4E06-8AEA-88ED8BB4180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6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6F46554-9801-4155-8EF3-860B1D5E31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31DDD21-4FDB-4B26-8E17-EDBD4822B02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0F1B308-AF0E-4B41-A733-CF0C0837CFE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B9AD97B-48C1-43F2-8E9E-5D6C790B004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0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1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367863B-65C3-406B-AE15-26DEF34FE7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99866C6-49C9-4494-B432-818F2DAD37A3}"/>
              </a:ext>
            </a:extLst>
          </p:cNvPr>
          <p:cNvPicPr>
            <a:picLocks noChangeAspect="1"/>
          </p:cNvPicPr>
          <p:nvPr userDrawn="1"/>
        </p:nvPicPr>
        <p:blipFill>
          <a:blip r:embed="rId2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B5A3B87-E033-4DCA-B5D6-B8E3AC6C92BE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7088810-F2BB-47CB-850B-403EEF8AB454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8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64" r:id="rId12"/>
    <p:sldLayoutId id="2147483652" r:id="rId13"/>
    <p:sldLayoutId id="2147483653" r:id="rId14"/>
    <p:sldLayoutId id="2147483654" r:id="rId15"/>
    <p:sldLayoutId id="2147483656" r:id="rId16"/>
    <p:sldLayoutId id="2147483660" r:id="rId17"/>
    <p:sldLayoutId id="2147483661" r:id="rId18"/>
    <p:sldLayoutId id="2147483657" r:id="rId19"/>
    <p:sldLayoutId id="2147483658" r:id="rId20"/>
    <p:sldLayoutId id="2147483659" r:id="rId21"/>
    <p:sldLayoutId id="2147483662" r:id="rId22"/>
    <p:sldLayoutId id="2147483663" r:id="rId2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24C9C88-A526-4DA4-BBCB-EB0738594EC9}"/>
              </a:ext>
            </a:extLst>
          </p:cNvPr>
          <p:cNvSpPr txBox="1"/>
          <p:nvPr/>
        </p:nvSpPr>
        <p:spPr>
          <a:xfrm>
            <a:off x="136435" y="906021"/>
            <a:ext cx="4536233" cy="1913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ESTUDO CASO PARTE DOIS CONFIGURAÇAO REDES VLANS E ROTEADORES</a:t>
            </a:r>
            <a:endParaRPr lang="pt-B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46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0630F28-9F15-41F7-8D43-740B18C4F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59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106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606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766</TotalTime>
  <Words>9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Fábio Ricardo de Sousa</dc:creator>
  <cp:lastModifiedBy>Roberto Claudio Gonçalves Pinto</cp:lastModifiedBy>
  <cp:revision>81</cp:revision>
  <dcterms:created xsi:type="dcterms:W3CDTF">2021-01-29T11:30:57Z</dcterms:created>
  <dcterms:modified xsi:type="dcterms:W3CDTF">2022-03-08T00:16:31Z</dcterms:modified>
</cp:coreProperties>
</file>