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337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706886" y="2827100"/>
            <a:ext cx="3458095" cy="1452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CONFIGURAÇÃO ROTEADRES   PROJETO JF E RJ-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D0C07F9-C810-45F9-BCBA-58671660B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43"/>
            <a:ext cx="12192000" cy="66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5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6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79</cp:revision>
  <dcterms:created xsi:type="dcterms:W3CDTF">2021-01-29T11:30:57Z</dcterms:created>
  <dcterms:modified xsi:type="dcterms:W3CDTF">2022-02-14T19:25:50Z</dcterms:modified>
</cp:coreProperties>
</file>