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354549" y="293625"/>
            <a:ext cx="3336608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 REDES, ROTEADORES NO VIRTUAL/REAL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7D5B25-CCF2-4F97-87A8-608DD9EE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69</cp:revision>
  <dcterms:created xsi:type="dcterms:W3CDTF">2021-01-29T11:30:57Z</dcterms:created>
  <dcterms:modified xsi:type="dcterms:W3CDTF">2022-03-23T13:46:47Z</dcterms:modified>
</cp:coreProperties>
</file>