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5" r:id="rId3"/>
    <p:sldId id="258" r:id="rId4"/>
    <p:sldId id="297" r:id="rId5"/>
    <p:sldId id="25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EEB6-1912-4C9C-A831-54F419224084}"/>
              </a:ext>
            </a:extLst>
          </p:cNvPr>
          <p:cNvSpPr txBox="1">
            <a:spLocks/>
          </p:cNvSpPr>
          <p:nvPr/>
        </p:nvSpPr>
        <p:spPr>
          <a:xfrm>
            <a:off x="76109" y="1974635"/>
            <a:ext cx="4479113" cy="4501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ESTUDO DE CASO, PRIMEIRA PARTE REDE JF, ALÉM DA SOLUÇÕES DOS PROBLEMAS, IMPLEMENTAÇÃO DE SERVIDORES E AFINS SE NECESSÁRIO E NA SEGUNDA PARTE REDE RJ, RESOLVER PROBLEMAS COM USO DE DISPOSITIVOS NECESSÁRIOS, A MESMA ACESSA SERVIDORES DE JF</a:t>
            </a: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6F80EE6-0E34-4D59-A4BA-5C32AFFD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24000"/>
            <a:ext cx="8915400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  <a:buClrTx/>
            </a:pPr>
            <a:r>
              <a:rPr lang="en-US" altLang="pt-BR" dirty="0">
                <a:solidFill>
                  <a:srgbClr val="080808"/>
                </a:solidFill>
                <a:latin typeface="Tahoma" panose="020B0604030504040204" pitchFamily="34" charset="0"/>
              </a:rPr>
              <a:t>TODOS OS COMPUTADORES ESTÃO PEGANDO IPS AUTOMÁTICO GERADO PELO ROTEADOR WIFI, NECESSÁRIO UMA IMPRESSORA DE REDE NA ADMINISTRAÇÃO E OUTRAS PARA DEMAIS DEPARTAMENTOS, LEVAR EM CONSIDERAÇÃO A QUESTÃO DE SEGURANÇA DA MESMA E REDUNDÂNCIA COM RELAÇÃO A INTERNET E VERIFICAR DEMAIS AFINS DA REDE.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C975B5-77E1-4B58-B9BC-CECA3622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80" y="164403"/>
            <a:ext cx="6791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2438"/>
              </a:spcBef>
              <a:buClrTx/>
            </a:pPr>
            <a:r>
              <a:rPr lang="en-US" altLang="pt-BR" sz="3900" b="1" dirty="0">
                <a:solidFill>
                  <a:srgbClr val="000000"/>
                </a:solidFill>
                <a:latin typeface="Tahoma" panose="020B0604030504040204" pitchFamily="34" charset="0"/>
              </a:rPr>
              <a:t>REDE JUIZ DE FORTA</a:t>
            </a:r>
          </a:p>
        </p:txBody>
      </p:sp>
    </p:spTree>
    <p:extLst>
      <p:ext uri="{BB962C8B-B14F-4D97-AF65-F5344CB8AC3E}">
        <p14:creationId xmlns:p14="http://schemas.microsoft.com/office/powerpoint/2010/main" val="16439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EE0253-D89E-4FC8-85C0-07D90B6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06017"/>
            <a:ext cx="12163425" cy="67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6F80EE6-0E34-4D59-A4BA-5C32AFFD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24000"/>
            <a:ext cx="89154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  <a:buClrTx/>
            </a:pPr>
            <a:r>
              <a:rPr lang="en-US" altLang="pt-BR" dirty="0">
                <a:solidFill>
                  <a:srgbClr val="080808"/>
                </a:solidFill>
                <a:latin typeface="Tahoma" panose="020B0604030504040204" pitchFamily="34" charset="0"/>
              </a:rPr>
              <a:t>TODOS OS COMPUTADORESD ESTÃO LENTOS TANTO NO ACESSO A REDE QUANTO A INTERNET, DEPARTAMENTOS ILHADOS NA REDE, PERDA DE DADOS E INVASÕES E QUEDA DE INTERNET CONSTANTE, REESTRUTURAR A MESMA.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C975B5-77E1-4B58-B9BC-CECA3622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80" y="164403"/>
            <a:ext cx="6791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2438"/>
              </a:spcBef>
              <a:buClrTx/>
            </a:pPr>
            <a:r>
              <a:rPr lang="en-US" altLang="pt-BR" sz="3900" b="1" dirty="0">
                <a:solidFill>
                  <a:srgbClr val="000000"/>
                </a:solidFill>
                <a:latin typeface="Tahoma" panose="020B0604030504040204" pitchFamily="34" charset="0"/>
              </a:rPr>
              <a:t>REDE JUIZ DE FORTA</a:t>
            </a:r>
          </a:p>
        </p:txBody>
      </p:sp>
    </p:spTree>
    <p:extLst>
      <p:ext uri="{BB962C8B-B14F-4D97-AF65-F5344CB8AC3E}">
        <p14:creationId xmlns:p14="http://schemas.microsoft.com/office/powerpoint/2010/main" val="38960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F2B751-28A7-4571-98D9-55485D5F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132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Tahoma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52</cp:revision>
  <dcterms:created xsi:type="dcterms:W3CDTF">2021-01-29T11:30:57Z</dcterms:created>
  <dcterms:modified xsi:type="dcterms:W3CDTF">2022-03-29T19:28:21Z</dcterms:modified>
</cp:coreProperties>
</file>