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9" r:id="rId4"/>
    <p:sldId id="27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2457" y="629266"/>
            <a:ext cx="28270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ESTUDO DE CASO UC6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945685-9E21-4ED7-A69F-64499F0952C7}"/>
              </a:ext>
            </a:extLst>
          </p:cNvPr>
          <p:cNvSpPr/>
          <p:nvPr/>
        </p:nvSpPr>
        <p:spPr>
          <a:xfrm>
            <a:off x="215660" y="367924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CONFIGURAR AS REDES 1, 2 E 3 PARA ACESSAREM TANTO SERVIDORES, HOSPETADOS EM NUVEM, TANTO SERVER1, QUANTO SERVER2, LEMBRANDO QUE O ROTER 4 ESTA COM PROBLEMA DE CONEXÃO NA FIBRA, CONFIGURE OUTROS CAMINHOS PARA TRAFEGAR ESTAS INFORMAÇÕES E VERIFIQUE SE NA REDE 4 E 5 ONDE SE ENCONTRAM OS SERVIDORES HOSPETADOS EM NUVEM, NESCESSITAM DE MAIS ALGUM DISPOSITIVOS PARA VIABILIZAR O ACESSO AOS MESMOS QUE POR HORA AINDA NÃO ESTÃO FUNCINANDO</a:t>
            </a:r>
          </a:p>
        </p:txBody>
      </p:sp>
    </p:spTree>
    <p:extLst>
      <p:ext uri="{BB962C8B-B14F-4D97-AF65-F5344CB8AC3E}">
        <p14:creationId xmlns:p14="http://schemas.microsoft.com/office/powerpoint/2010/main" val="27070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00AC6E3-E8A3-48E3-88AB-DF1894B2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23510B5-3825-49E2-BC7A-07E26C0B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82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87</cp:revision>
  <dcterms:created xsi:type="dcterms:W3CDTF">2021-01-29T11:30:57Z</dcterms:created>
  <dcterms:modified xsi:type="dcterms:W3CDTF">2022-05-06T18:45:31Z</dcterms:modified>
</cp:coreProperties>
</file>