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72457" y="629266"/>
            <a:ext cx="2827090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PROTOCOLO NAT DINÂMICO E ESTÁTICO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04F945-A43A-475F-925C-5FF48AEB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337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1480484-73C1-42E6-92C9-01FDC7A4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F20448-66C4-42A2-A1E5-CC6810F2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164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92E3D8C-6CF8-4543-BE18-4C037475E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91BA97C-EAC5-4729-BD92-AD7A77E3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164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3F9C393-142C-4410-9963-C7BD6AF82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462D6D3-9AFA-4919-AFCD-F04DBE41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164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A362633-D158-4036-9405-953B6125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6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1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83</cp:revision>
  <dcterms:created xsi:type="dcterms:W3CDTF">2021-01-29T11:30:57Z</dcterms:created>
  <dcterms:modified xsi:type="dcterms:W3CDTF">2022-05-04T18:36:12Z</dcterms:modified>
</cp:coreProperties>
</file>