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88" r:id="rId3"/>
    <p:sldId id="289" r:id="rId4"/>
    <p:sldId id="290" r:id="rId5"/>
    <p:sldId id="293" r:id="rId6"/>
    <p:sldId id="291" r:id="rId7"/>
    <p:sldId id="300" r:id="rId8"/>
    <p:sldId id="304" r:id="rId9"/>
    <p:sldId id="305" r:id="rId10"/>
    <p:sldId id="301" r:id="rId11"/>
    <p:sldId id="302" r:id="rId12"/>
    <p:sldId id="294" r:id="rId13"/>
    <p:sldId id="295" r:id="rId14"/>
    <p:sldId id="303" r:id="rId15"/>
    <p:sldId id="299" r:id="rId16"/>
    <p:sldId id="306" r:id="rId17"/>
    <p:sldId id="296" r:id="rId18"/>
    <p:sldId id="297" r:id="rId19"/>
    <p:sldId id="29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561974" y="587625"/>
            <a:ext cx="11210925" cy="237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6D37B6-C7C4-40F0-B4B3-98E679B551BF}"/>
              </a:ext>
            </a:extLst>
          </p:cNvPr>
          <p:cNvSpPr txBox="1">
            <a:spLocks/>
          </p:cNvSpPr>
          <p:nvPr/>
        </p:nvSpPr>
        <p:spPr>
          <a:xfrm>
            <a:off x="561974" y="1124750"/>
            <a:ext cx="4757531" cy="3195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ESTUDO DE CASO PROBLEMAS E SOLUÇÕES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F1B866D-1921-4591-971E-9CE7240C8383}"/>
              </a:ext>
            </a:extLst>
          </p:cNvPr>
          <p:cNvSpPr txBox="1">
            <a:spLocks/>
          </p:cNvSpPr>
          <p:nvPr/>
        </p:nvSpPr>
        <p:spPr>
          <a:xfrm>
            <a:off x="395064" y="4029453"/>
            <a:ext cx="3988904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TERCEIRA E QUARTA PARTE PROBLEMAS DE REDES E AFINS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90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51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2AD557-4C18-4193-B948-8B90F48C346C}"/>
              </a:ext>
            </a:extLst>
          </p:cNvPr>
          <p:cNvSpPr/>
          <p:nvPr/>
        </p:nvSpPr>
        <p:spPr>
          <a:xfrm>
            <a:off x="0" y="0"/>
            <a:ext cx="12102860" cy="1984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QUARTA PARTE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Já na escola filial RJ, a rede é bem parecida, com a estrutura de JF, só não tem o Servidor, onde está o AVA, e a mesma,  independente das modificações, aplicadas na matriz, está muito lenta, chegando a travar, esta  necessita de fazer acesso a rede JF, para usar recursos compartilhados, contextualize as soluções nos slides deixados em branco, fazendo uso do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Packet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Tracer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, textos e imagens dando seu parecer técnico, bem como custos para tais melhorias que serão debatidas posteriormente entre todos envolvidos.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2ECDB3-B756-4F84-AB89-48F81F01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" y="1828723"/>
            <a:ext cx="6054055" cy="279931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DE81A2E-A2DC-409C-BE4F-3843D803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8037"/>
            <a:ext cx="6096000" cy="20076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F929714-194C-45DC-B001-A82C43985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573" y="1666354"/>
            <a:ext cx="6051427" cy="496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5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A335AA0-CE14-4D9E-9811-83773A5C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4E6858A-C320-4AE7-83A7-6D46ACC7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49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0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7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C8737C6-C872-4C7B-B96F-826B6F871F46}"/>
              </a:ext>
            </a:extLst>
          </p:cNvPr>
          <p:cNvSpPr/>
          <p:nvPr/>
        </p:nvSpPr>
        <p:spPr>
          <a:xfrm>
            <a:off x="0" y="0"/>
            <a:ext cx="6095999" cy="3577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TERCEIRA PARTE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/>
              <a:t>Depois de se ter sido solucionados, alguns dos problemas estruturais, de ordem emergencial, na escola Matriz em JF, é a vez de dar uma atenção as configurações da rede no que diz respeito a Topologia Lógica, como SO mal configurado, aplicativos, sendo acessados por pessoas não autorizadas, a topologia física com excesso de IPS livres nas redes, excesso de dispositivos facilitando com isto uma invasão, falhas de conectividade, outro grande problema, é com relação ao acesso  da internet por todo mundo,  e perda de arquivos, importantes e outros nem tanto.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107DEC3-B676-4AFC-A7F3-1BF61732096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9" y="0"/>
            <a:ext cx="6119079" cy="340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A64BB3B-23A7-429F-A4AA-578E9129594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77556" y="3408029"/>
            <a:ext cx="3014444" cy="324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2D6F681-2EFB-4397-9451-D390C9DE17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2" y="3577647"/>
            <a:ext cx="6095999" cy="309874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65A032C-9EE3-40BC-B8A2-D0B816CF06D2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5999" y="3408029"/>
            <a:ext cx="3081557" cy="324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65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DFBC74-7E53-41D1-A624-7B2253FE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61891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FAD95E5-9C19-42E0-864C-3D91BA0F0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3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1CB28F-D23D-4D9F-A925-179F551E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3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4E6858A-C320-4AE7-83A7-6D46ACC7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1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0D728A4-8C59-4393-96B9-96B086B0553E}"/>
              </a:ext>
            </a:extLst>
          </p:cNvPr>
          <p:cNvSpPr/>
          <p:nvPr/>
        </p:nvSpPr>
        <p:spPr>
          <a:xfrm>
            <a:off x="0" y="0"/>
            <a:ext cx="12192000" cy="134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TERCEIRA PARTE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De posse das informações da parte um o que seria necessário para corrigir tais problemas, de rede topologia física e lógica, bem como o de perda de informações, contextualize as soluções nos slides deixados em branco com textos e imagens dando seu parecer técnico, bem como custos para tais melhorias que serão debatidas posteriormente entre todos envolvidos.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9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76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0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1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288</Words>
  <Application>Microsoft Office PowerPoint</Application>
  <PresentationFormat>Widescreen</PresentationFormat>
  <Paragraphs>11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62</cp:revision>
  <dcterms:created xsi:type="dcterms:W3CDTF">2021-01-29T11:30:57Z</dcterms:created>
  <dcterms:modified xsi:type="dcterms:W3CDTF">2022-06-02T11:45:13Z</dcterms:modified>
</cp:coreProperties>
</file>