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332" r:id="rId3"/>
    <p:sldId id="310" r:id="rId4"/>
    <p:sldId id="311" r:id="rId5"/>
    <p:sldId id="312" r:id="rId6"/>
    <p:sldId id="313" r:id="rId7"/>
    <p:sldId id="328" r:id="rId8"/>
    <p:sldId id="329" r:id="rId9"/>
    <p:sldId id="330" r:id="rId10"/>
    <p:sldId id="33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0" y="260525"/>
            <a:ext cx="3951215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FUNÇÃO DO ROTEADOR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4174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455"/>
            <a:ext cx="12192000" cy="3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2308C4-998A-48C9-AC5D-1DDED07BD09E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Pesquisar sobre Roteamento estático IPv4 e IPv6 (rotas estáticas, padrão, flutuantes, resumidas e solução de problemas em roteamento estático); roteamento dinâmico, vetor de distância, protocolos RIP, </a:t>
            </a:r>
            <a:r>
              <a:rPr lang="pt-BR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RIPng</a:t>
            </a:r>
            <a:r>
              <a:rPr lang="pt-BR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bem como OSPF, IGRP, EIGRP, </a:t>
            </a:r>
            <a:r>
              <a:rPr lang="pt-BR" sz="3200" i="1" u="sng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IS-IS</a:t>
            </a:r>
            <a:r>
              <a:rPr lang="pt-BR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BGP e tabelas de roteamento e segurança.</a:t>
            </a:r>
            <a:endParaRPr lang="pt-BR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 de configuração de endereços dinâmicos: DHCP, STP, FHRP, DHCPv6, DHCPv4, SLAAC, IPv4 e IPv6. </a:t>
            </a:r>
          </a:p>
        </p:txBody>
      </p:sp>
    </p:spTree>
    <p:extLst>
      <p:ext uri="{BB962C8B-B14F-4D97-AF65-F5344CB8AC3E}">
        <p14:creationId xmlns:p14="http://schemas.microsoft.com/office/powerpoint/2010/main" val="9342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8974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9745"/>
            <a:ext cx="12192000" cy="32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7575"/>
            <a:ext cx="12192000" cy="31741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435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3564"/>
            <a:ext cx="12192000" cy="32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2604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7076"/>
            <a:ext cx="12192000" cy="33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805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0509"/>
            <a:ext cx="12192000" cy="32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620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036"/>
            <a:ext cx="12192000" cy="32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26138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3890"/>
            <a:ext cx="12192000" cy="40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81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81</cp:revision>
  <dcterms:created xsi:type="dcterms:W3CDTF">2021-01-29T11:30:57Z</dcterms:created>
  <dcterms:modified xsi:type="dcterms:W3CDTF">2022-04-28T14:44:13Z</dcterms:modified>
</cp:coreProperties>
</file>