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318673" y="3152164"/>
            <a:ext cx="5343895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 DUAS REDES LAN ACESSANDO SERVIDORES DISTANTES, ACRESCIDA DE MAIS SERVIDORES E SERVIÇOS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564DE7-9A89-4D45-B718-C96014C9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9F751ED-83F6-46C7-86A7-D555C05ACEA0}"/>
              </a:ext>
            </a:extLst>
          </p:cNvPr>
          <p:cNvSpPr txBox="1"/>
          <p:nvPr/>
        </p:nvSpPr>
        <p:spPr>
          <a:xfrm>
            <a:off x="184452" y="0"/>
            <a:ext cx="7516642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/>
              <a:t>ACRESCENTAR, OS SERVIDORES DE ARQUIVOS DEIXANDO ESPAÇO DE  2 GIGA, SERVIDOR DE BANCO DE DADOS PROGRAMA COMPUFOR, ACESSADOS POR AMBA ESTAÇÕES E IMPRRESSORA DE REDE, ACESSADA POR TODO MUNDO</a:t>
            </a:r>
          </a:p>
        </p:txBody>
      </p:sp>
    </p:spTree>
    <p:extLst>
      <p:ext uri="{BB962C8B-B14F-4D97-AF65-F5344CB8AC3E}">
        <p14:creationId xmlns:p14="http://schemas.microsoft.com/office/powerpoint/2010/main" val="24265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50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99</cp:revision>
  <dcterms:created xsi:type="dcterms:W3CDTF">2021-01-29T11:30:57Z</dcterms:created>
  <dcterms:modified xsi:type="dcterms:W3CDTF">2022-03-21T18:00:21Z</dcterms:modified>
</cp:coreProperties>
</file>