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32339" y="828560"/>
            <a:ext cx="3341078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IPV6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335340-BFB5-441A-97F7-ACA43F813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AD50DC7-B893-42FF-856F-5FD73422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2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F4EC988-7C46-4623-904A-9CCEDD72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3D54C5-A6D4-4240-A536-B3B847BD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94</cp:revision>
  <dcterms:created xsi:type="dcterms:W3CDTF">2021-01-29T11:30:57Z</dcterms:created>
  <dcterms:modified xsi:type="dcterms:W3CDTF">2022-03-17T23:36:09Z</dcterms:modified>
</cp:coreProperties>
</file>