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973016" y="3429000"/>
            <a:ext cx="3341078" cy="21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PRÁTICA VIRTUAL PROTOCOLO DE ROTEAMENTO IPV6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51A049-F922-4113-8F7E-7F83DBB86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9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9549EB2-811D-4036-8D7C-477A55762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2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A32BCD6-B2D5-4F01-B9EE-2C625F120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0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0D5AE1F-8B74-4673-9017-BB6A2BE76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8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2A95214-59A2-4A5C-8351-B51977BC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3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104C1FB-824C-4F38-977F-47471471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E315532-A166-408C-97E2-91CD04D4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B1D6BF-251C-4243-AB6F-AFE55ED73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A7685A-86D7-4312-9D6C-02470B95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3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74E3378-C9BE-43A4-8346-E546A0F6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</TotalTime>
  <Words>6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96</cp:revision>
  <dcterms:created xsi:type="dcterms:W3CDTF">2021-01-29T11:30:57Z</dcterms:created>
  <dcterms:modified xsi:type="dcterms:W3CDTF">2022-03-17T23:46:05Z</dcterms:modified>
</cp:coreProperties>
</file>