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81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56638" y="993371"/>
            <a:ext cx="3042031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 smtClean="0"/>
              <a:t>MULTIROTAS NO SIMULADOR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376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7607"/>
            <a:ext cx="12192000" cy="50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Goncalves Pinto</cp:lastModifiedBy>
  <cp:revision>99</cp:revision>
  <dcterms:created xsi:type="dcterms:W3CDTF">2021-01-29T11:30:57Z</dcterms:created>
  <dcterms:modified xsi:type="dcterms:W3CDTF">2022-03-18T22:31:38Z</dcterms:modified>
</cp:coreProperties>
</file>