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989643" y="685800"/>
            <a:ext cx="2368700" cy="1673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 smtClean="0"/>
              <a:t>MULTIROTAS CONT1 NO SIMULADOR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2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5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2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4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8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57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6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8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4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8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8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0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8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980</TotalTime>
  <Words>4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Goncalves Pinto</cp:lastModifiedBy>
  <cp:revision>102</cp:revision>
  <dcterms:created xsi:type="dcterms:W3CDTF">2021-01-29T11:30:57Z</dcterms:created>
  <dcterms:modified xsi:type="dcterms:W3CDTF">2022-03-18T23:00:27Z</dcterms:modified>
</cp:coreProperties>
</file>