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86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7" r:id="rId14"/>
    <p:sldId id="288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989643" y="685800"/>
            <a:ext cx="2368700" cy="1673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 smtClean="0"/>
              <a:t>MULTIROTAS CONT2 NO SIMULADOR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4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4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8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9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7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1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1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909637"/>
            <a:ext cx="80010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1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7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4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8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4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8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7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7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1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0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6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996</TotalTime>
  <Words>4</Words>
  <Application>Microsoft Office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Goncalves Pinto</cp:lastModifiedBy>
  <cp:revision>104</cp:revision>
  <dcterms:created xsi:type="dcterms:W3CDTF">2021-01-29T11:30:57Z</dcterms:created>
  <dcterms:modified xsi:type="dcterms:W3CDTF">2022-03-18T23:17:11Z</dcterms:modified>
</cp:coreProperties>
</file>