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15814" y="383082"/>
            <a:ext cx="4149969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COM PROTOCOLO SPANNING TREE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DC472F0-BAA9-4523-B8B0-DA758C73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5EFA27E-FCBE-474F-9F6F-66883247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F551E0-B396-4176-92BC-FFD7DD89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F372FE0-BBCD-4010-9BCC-8BD12A536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0E1E87-6FB5-43FE-8B72-7810272C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9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A88CBE-5254-4C8E-80B5-7645DA31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BCB066-900C-44AC-9739-05968ACE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3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46E8FCB-EAC9-46D6-8942-B021DB36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A39A73-3749-4632-81F5-8DF555A1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C8F5B5-8404-4AE3-A1E9-CC223724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4DEEEE3-B708-45F0-A896-1423F008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3F2F35B-B294-450D-A5A9-393E9979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6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88</cp:revision>
  <dcterms:created xsi:type="dcterms:W3CDTF">2021-01-29T11:30:57Z</dcterms:created>
  <dcterms:modified xsi:type="dcterms:W3CDTF">2022-03-17T22:51:21Z</dcterms:modified>
</cp:coreProperties>
</file>