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76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656796" y="620640"/>
            <a:ext cx="2112283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VLANS E ROTEADOR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7DA29D8-3DC5-403A-AB29-DFB714D20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3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4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908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84</cp:revision>
  <dcterms:created xsi:type="dcterms:W3CDTF">2021-01-29T11:30:57Z</dcterms:created>
  <dcterms:modified xsi:type="dcterms:W3CDTF">2022-04-25T19:34:32Z</dcterms:modified>
</cp:coreProperties>
</file>