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6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318673" y="3152164"/>
            <a:ext cx="5343895" cy="2176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PRÁTICA VIRTUAL E REAL, CONFIGURAR REDE LAN E ACESSO A IMPRESSORA REDE JF , DEPOIS ACESSO A REDE RJ.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9B6DC79-8C4D-4030-B219-237E50AE2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2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951</TotalTime>
  <Words>21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101</cp:revision>
  <dcterms:created xsi:type="dcterms:W3CDTF">2021-01-29T11:30:57Z</dcterms:created>
  <dcterms:modified xsi:type="dcterms:W3CDTF">2022-05-11T12:11:20Z</dcterms:modified>
</cp:coreProperties>
</file>