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318673" y="3152164"/>
            <a:ext cx="5343895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REAL, CONFIGURAR VLANS E ACESSO A IMPRESSORA REDE JF , DEPOIS ACESSO A REDE RJ E CRIAR SERVIDORES.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35C004-8DFC-48B5-A413-AF71B124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23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101</cp:revision>
  <dcterms:created xsi:type="dcterms:W3CDTF">2021-01-29T11:30:57Z</dcterms:created>
  <dcterms:modified xsi:type="dcterms:W3CDTF">2022-03-25T12:21:39Z</dcterms:modified>
</cp:coreProperties>
</file>