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2" r:id="rId17"/>
    <p:sldId id="309" r:id="rId18"/>
    <p:sldId id="310" r:id="rId19"/>
    <p:sldId id="311" r:id="rId20"/>
    <p:sldId id="31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1067615" y="1157691"/>
            <a:ext cx="2631932" cy="993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ROTEAMENTO EM VLANS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9940C4-1FCF-4419-859A-71D08156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0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48EC4A-3174-4229-A235-30715285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6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AE9067-F827-4C5F-B855-6974FC4B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14B7E6-AFE9-480D-B333-365AB338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3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9945B34-11D4-4528-81F4-216F9BE8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A2F41D-2E7A-44E7-823C-8068D66A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"/>
            <a:ext cx="12192000" cy="66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0555222-68E2-466A-82A1-0D4E6AD0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08608A-AE23-469E-9EAF-6BDA39A1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2254A0D-F379-4750-B9B8-07A9F2A9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875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BE296C-A37A-490E-A8B0-3978D4E5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8E6B99-4E63-4AEA-B93A-A1E1957F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6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F76309A-CAFB-4F2E-BC0D-B98CD1D8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4E0965D-B01D-4D12-9DFC-43915805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EC667B-B20B-4DD2-8663-B43021DA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EF9386-4CB7-45A6-8C3B-AC2D3FBA1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0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D596BF-D909-435A-8047-E0412C25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43ADD7-957E-444E-912F-A8BDCC99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61BDAC-1387-457E-B864-8BA98A34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6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820F6F-C220-4835-9C6B-637329EE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3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85</cp:revision>
  <dcterms:created xsi:type="dcterms:W3CDTF">2021-01-29T11:30:57Z</dcterms:created>
  <dcterms:modified xsi:type="dcterms:W3CDTF">2022-03-15T20:16:47Z</dcterms:modified>
</cp:coreProperties>
</file>