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234783" y="2615268"/>
            <a:ext cx="5067059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REAL, PCS  NÃO  ACESSAM OS SERVIDORES REDE RJ, PC2 NÃO ACESSA SERVIDOR  AD, A IMPRESSORA REDE JF NÃO É ACESSADA POR NINGUÉM E VLANS INOPERANTES.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45BDCE-7524-4B0A-B5C9-BAE81F5C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32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103</cp:revision>
  <dcterms:created xsi:type="dcterms:W3CDTF">2021-01-29T11:30:57Z</dcterms:created>
  <dcterms:modified xsi:type="dcterms:W3CDTF">2022-03-29T12:19:42Z</dcterms:modified>
</cp:coreProperties>
</file>