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9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318674" y="3152164"/>
            <a:ext cx="4723110" cy="323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VIRTUAL E REAL, PCS  NÃO  ACESSAM OS SERVIDORES REDE JF, PC2 NÃO ACESSA O SWITCH RJ E OS DOIS ROTEADORES NÃO SE RECONHECEM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B7CB3A1-DE60-4709-9727-82E906F7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26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103</cp:revision>
  <dcterms:created xsi:type="dcterms:W3CDTF">2021-01-29T11:30:57Z</dcterms:created>
  <dcterms:modified xsi:type="dcterms:W3CDTF">2022-03-28T20:16:41Z</dcterms:modified>
</cp:coreProperties>
</file>