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307" r:id="rId3"/>
    <p:sldId id="308" r:id="rId4"/>
    <p:sldId id="309" r:id="rId5"/>
    <p:sldId id="310" r:id="rId6"/>
    <p:sldId id="311" r:id="rId7"/>
    <p:sldId id="312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1100205" y="3053683"/>
            <a:ext cx="3127846" cy="280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CONFIGURANDO CIRCUITOS DE ROTEAMENTO ESTÁTICO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E DINÂMICO</a:t>
            </a:r>
            <a:endParaRPr lang="pt-BR" sz="32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CEBB42-A3C9-48B6-8985-0EA5EA58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6874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1F5E70-D31A-47A4-B0CD-CC481A81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8740"/>
            <a:ext cx="12192000" cy="36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9C67C1-F195-4236-9910-DEFF928F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575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2F7CDF-A1C4-417F-A613-1DE1E3F5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57550"/>
            <a:ext cx="12191999" cy="33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3110F3-0E78-47EB-A8F8-B2AD6FA37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3555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6E97F7-615A-4C45-9095-AB2B4A45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55597"/>
            <a:ext cx="12191999" cy="32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BD5637-E72A-4150-B1F3-7D1B274D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7736FC2-D573-41F0-BF96-2F3C37AF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1999" cy="31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4E0592-D8E0-445E-A0B4-E1E94F9D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52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14686C7-EBF3-416B-9BA2-D6AB85A9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5262"/>
            <a:ext cx="12191999" cy="33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730E7C-4121-4220-A03F-C52CDFBF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CE730C-CC19-45B0-BBC4-12D23532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9"/>
            <a:ext cx="12192000" cy="31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68</cp:revision>
  <dcterms:created xsi:type="dcterms:W3CDTF">2021-01-29T11:30:57Z</dcterms:created>
  <dcterms:modified xsi:type="dcterms:W3CDTF">2022-03-16T17:00:49Z</dcterms:modified>
</cp:coreProperties>
</file>