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4" r:id="rId2"/>
    <p:sldId id="276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076CA15-4E61-49A9-B697-DF9AB52EE186}"/>
              </a:ext>
            </a:extLst>
          </p:cNvPr>
          <p:cNvSpPr txBox="1"/>
          <p:nvPr/>
        </p:nvSpPr>
        <p:spPr>
          <a:xfrm>
            <a:off x="243281" y="3429000"/>
            <a:ext cx="458038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CONFIGURE, OS PERIFÉRICOS DE REDE, VLANS, ROTEADOR 1841 DA CISCO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8755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33FBF63-A7A5-459A-A576-38B6C7785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9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942</TotalTime>
  <Words>13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98</cp:revision>
  <dcterms:created xsi:type="dcterms:W3CDTF">2021-01-29T11:30:57Z</dcterms:created>
  <dcterms:modified xsi:type="dcterms:W3CDTF">2022-03-29T13:50:00Z</dcterms:modified>
</cp:coreProperties>
</file>