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4" r:id="rId15"/>
    <p:sldId id="289" r:id="rId16"/>
    <p:sldId id="290" r:id="rId17"/>
    <p:sldId id="291" r:id="rId18"/>
    <p:sldId id="296" r:id="rId19"/>
    <p:sldId id="29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32339" y="828560"/>
            <a:ext cx="3341078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NATFULL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5A5E14-1AAB-4700-B92E-2467AF3C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6BE5C8-DCA4-4377-9E05-B98F3C56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A7BCE1-0839-4A66-8439-B3D669A5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18B0687-B69B-46F4-AEB7-54D3315F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924532-C66F-44F1-BA5E-EE03730C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8436A4-45AC-4C73-8C64-B9CD9071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324CDB-F725-40E5-9FF1-BA4DBCD3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1629A5-A8FD-40FE-987E-3F51F178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0" y="457200"/>
            <a:ext cx="12192000" cy="4114800"/>
          </a:xfrm>
          <a:prstGeom prst="rect">
            <a:avLst/>
          </a:prstGeom>
          <a:noFill/>
        </p:spPr>
        <p:txBody>
          <a:bodyPr vert="horz" lIns="91440" tIns="46038" rIns="91440" bIns="46038" rtlCol="0">
            <a:normAutofit fontScale="7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alt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ESTUDO DO CASO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SEGUIMENTAR A REDE PARA 16 IPS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PC8 NÃO ACHA REDE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ROTEADOR NÃO SE CONECTA A REDE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ROTEADOR RJ NÃO SE CONECTA COM ROTEADOR JF NEM COM A SUA REDE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LAPTOP ZERO NÃO ACHO O OTEADR WIRELESS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pt-BR" altLang="pt-BR" sz="3200" dirty="0"/>
              <a:t>SEGUIMENTAR A CONEXÃO ENTRE OS DOIS ROTEADORES CISCO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2317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1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84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A35B7ED-7DF0-4EB9-8A63-7AF93296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A6D6DA-658B-4A18-8CD9-6C140E32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EBD57E-E628-4556-993C-3F3C3703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644B08-EEC2-432C-A890-39D93919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798A2C-2FD4-4391-918B-1F4A31F2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FB3264-2B20-4AC7-9179-46D635D5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379C25-FBBB-471B-A410-B2B48ED6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DED4D-7A25-42F5-BD69-446EC964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50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94</cp:revision>
  <dcterms:created xsi:type="dcterms:W3CDTF">2021-01-29T11:30:57Z</dcterms:created>
  <dcterms:modified xsi:type="dcterms:W3CDTF">2022-05-09T18:21:25Z</dcterms:modified>
</cp:coreProperties>
</file>