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264" r:id="rId2"/>
    <p:sldId id="276" r:id="rId3"/>
    <p:sldId id="277" r:id="rId4"/>
    <p:sldId id="275"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38A"/>
    <a:srgbClr val="FAB63D"/>
    <a:srgbClr val="E76323"/>
    <a:srgbClr val="15AED1"/>
    <a:srgbClr val="4244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111" d="100"/>
          <a:sy n="111" d="100"/>
        </p:scale>
        <p:origin x="5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24428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370923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107433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Slide de Título">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19179D5D-A8CD-49B2-8BFF-67718239F5F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8" name="Imagem 7">
            <a:extLst>
              <a:ext uri="{FF2B5EF4-FFF2-40B4-BE49-F238E27FC236}">
                <a16:creationId xmlns:a16="http://schemas.microsoft.com/office/drawing/2014/main" id="{F37156FD-F487-495B-A5C3-68045BE51E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id="{DA7C4FE6-9E53-49E9-85E6-B5066BDC341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id="{9F812082-D991-4C11-81BE-6714C045FF3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id="{18438124-36A1-4911-9C0D-BC5724BA287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38291571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uas Partes de Conteúdo">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84C86D0A-1BF2-428A-8E4F-BE388FB4992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9" name="Imagem 8">
            <a:extLst>
              <a:ext uri="{FF2B5EF4-FFF2-40B4-BE49-F238E27FC236}">
                <a16:creationId xmlns:a16="http://schemas.microsoft.com/office/drawing/2014/main" id="{5E162B7A-E477-40E0-96C1-EB4B0829C80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0" name="Imagem 9">
            <a:extLst>
              <a:ext uri="{FF2B5EF4-FFF2-40B4-BE49-F238E27FC236}">
                <a16:creationId xmlns:a16="http://schemas.microsoft.com/office/drawing/2014/main" id="{AF097567-1D36-41F1-800D-0FC3CE07243C}"/>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1" name="Imagem 10">
            <a:extLst>
              <a:ext uri="{FF2B5EF4-FFF2-40B4-BE49-F238E27FC236}">
                <a16:creationId xmlns:a16="http://schemas.microsoft.com/office/drawing/2014/main" id="{D0224B3D-2038-40AD-9F50-CF391D786A7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2" name="Imagem 11">
            <a:extLst>
              <a:ext uri="{FF2B5EF4-FFF2-40B4-BE49-F238E27FC236}">
                <a16:creationId xmlns:a16="http://schemas.microsoft.com/office/drawing/2014/main" id="{C63E55CA-4DE2-4853-B76D-E33EA5861BD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348044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ação">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0B034051-E3FC-40C2-821B-B5C2589D766D}"/>
              </a:ext>
            </a:extLst>
          </p:cNvPr>
          <p:cNvSpPr/>
          <p:nvPr userDrawn="1"/>
        </p:nvSpPr>
        <p:spPr>
          <a:xfrm>
            <a:off x="0" y="0"/>
            <a:ext cx="12192000" cy="6858000"/>
          </a:xfrm>
          <a:prstGeom prst="rect">
            <a:avLst/>
          </a:prstGeom>
          <a:solidFill>
            <a:srgbClr val="FAB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2" name="Imagem 11">
            <a:extLst>
              <a:ext uri="{FF2B5EF4-FFF2-40B4-BE49-F238E27FC236}">
                <a16:creationId xmlns:a16="http://schemas.microsoft.com/office/drawing/2014/main" id="{5F0572CA-95DA-4A66-A46A-099FFA53C0D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3" name="Imagem 12">
            <a:extLst>
              <a:ext uri="{FF2B5EF4-FFF2-40B4-BE49-F238E27FC236}">
                <a16:creationId xmlns:a16="http://schemas.microsoft.com/office/drawing/2014/main" id="{5370AF79-B607-4629-873B-BCC414205676}"/>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4" name="Imagem 13">
            <a:extLst>
              <a:ext uri="{FF2B5EF4-FFF2-40B4-BE49-F238E27FC236}">
                <a16:creationId xmlns:a16="http://schemas.microsoft.com/office/drawing/2014/main" id="{B176A966-0AAC-40DB-8C6B-4AC73253C8B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5" name="Imagem 14">
            <a:extLst>
              <a:ext uri="{FF2B5EF4-FFF2-40B4-BE49-F238E27FC236}">
                <a16:creationId xmlns:a16="http://schemas.microsoft.com/office/drawing/2014/main" id="{3DD94B1E-EE76-44B7-AE55-5F6873FAC91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4122508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omente Título">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E9179ADB-9C63-49A8-AE70-4535D1698A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7" name="Imagem 6">
            <a:extLst>
              <a:ext uri="{FF2B5EF4-FFF2-40B4-BE49-F238E27FC236}">
                <a16:creationId xmlns:a16="http://schemas.microsoft.com/office/drawing/2014/main" id="{EB755151-65C3-47AA-9133-AFD62E82D73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8" name="Imagem 7">
            <a:extLst>
              <a:ext uri="{FF2B5EF4-FFF2-40B4-BE49-F238E27FC236}">
                <a16:creationId xmlns:a16="http://schemas.microsoft.com/office/drawing/2014/main" id="{03291734-13DB-4B76-8E33-13C45878C1E6}"/>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9" name="Imagem 8">
            <a:extLst>
              <a:ext uri="{FF2B5EF4-FFF2-40B4-BE49-F238E27FC236}">
                <a16:creationId xmlns:a16="http://schemas.microsoft.com/office/drawing/2014/main" id="{44E7E2B4-E6D5-4E6C-BAB2-97F2AAB583B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0" name="Imagem 9">
            <a:extLst>
              <a:ext uri="{FF2B5EF4-FFF2-40B4-BE49-F238E27FC236}">
                <a16:creationId xmlns:a16="http://schemas.microsoft.com/office/drawing/2014/main" id="{FD6F1ADE-51D3-4E57-B59B-778C7C2FB9B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2034168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nteúdo com Legenda">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7F16A4AE-6841-4942-958A-726DDF59EEC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9" name="Imagem 8">
            <a:extLst>
              <a:ext uri="{FF2B5EF4-FFF2-40B4-BE49-F238E27FC236}">
                <a16:creationId xmlns:a16="http://schemas.microsoft.com/office/drawing/2014/main" id="{36A5A762-992E-4C93-A3FD-89221B389A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0" name="Imagem 9">
            <a:extLst>
              <a:ext uri="{FF2B5EF4-FFF2-40B4-BE49-F238E27FC236}">
                <a16:creationId xmlns:a16="http://schemas.microsoft.com/office/drawing/2014/main" id="{ABA1A649-BD1C-4E17-98CE-249591CA6BC6}"/>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1" name="Imagem 10">
            <a:extLst>
              <a:ext uri="{FF2B5EF4-FFF2-40B4-BE49-F238E27FC236}">
                <a16:creationId xmlns:a16="http://schemas.microsoft.com/office/drawing/2014/main" id="{8742DAF3-97E6-41B3-84E3-E731577874B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2" name="Imagem 11">
            <a:extLst>
              <a:ext uri="{FF2B5EF4-FFF2-40B4-BE49-F238E27FC236}">
                <a16:creationId xmlns:a16="http://schemas.microsoft.com/office/drawing/2014/main" id="{F57B744F-48F2-4DCC-8035-4030A870A6F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562698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nteúdo com Legenda">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014E0954-EAF1-44F5-8AEE-8B852139D345}"/>
              </a:ext>
            </a:extLst>
          </p:cNvPr>
          <p:cNvSpPr/>
          <p:nvPr userDrawn="1"/>
        </p:nvSpPr>
        <p:spPr>
          <a:xfrm>
            <a:off x="0" y="0"/>
            <a:ext cx="12192000" cy="6858000"/>
          </a:xfrm>
          <a:prstGeom prst="rect">
            <a:avLst/>
          </a:prstGeom>
          <a:solidFill>
            <a:srgbClr val="4244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3" name="Imagem 12">
            <a:extLst>
              <a:ext uri="{FF2B5EF4-FFF2-40B4-BE49-F238E27FC236}">
                <a16:creationId xmlns:a16="http://schemas.microsoft.com/office/drawing/2014/main" id="{3667F087-E41C-43EE-B15C-00F5298443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4" name="Imagem 13">
            <a:extLst>
              <a:ext uri="{FF2B5EF4-FFF2-40B4-BE49-F238E27FC236}">
                <a16:creationId xmlns:a16="http://schemas.microsoft.com/office/drawing/2014/main" id="{6BA49F3C-9C2A-442D-943A-75BECA274BC8}"/>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5" name="Imagem 14">
            <a:extLst>
              <a:ext uri="{FF2B5EF4-FFF2-40B4-BE49-F238E27FC236}">
                <a16:creationId xmlns:a16="http://schemas.microsoft.com/office/drawing/2014/main" id="{7A532A61-9CB2-4F62-AE45-7F2C6A71DD9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6" name="Imagem 15">
            <a:extLst>
              <a:ext uri="{FF2B5EF4-FFF2-40B4-BE49-F238E27FC236}">
                <a16:creationId xmlns:a16="http://schemas.microsoft.com/office/drawing/2014/main" id="{DFC8721F-6A09-4F7D-807C-75DAA64846C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9470331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DE0E742F-B37D-4EE4-B6EC-8F3E53229CB2}"/>
              </a:ext>
            </a:extLst>
          </p:cNvPr>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4" name="Imagem 3">
            <a:extLst>
              <a:ext uri="{FF2B5EF4-FFF2-40B4-BE49-F238E27FC236}">
                <a16:creationId xmlns:a16="http://schemas.microsoft.com/office/drawing/2014/main" id="{FEC834DF-1353-4883-B5BE-9A256DD7AE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5" name="Imagem 4">
            <a:extLst>
              <a:ext uri="{FF2B5EF4-FFF2-40B4-BE49-F238E27FC236}">
                <a16:creationId xmlns:a16="http://schemas.microsoft.com/office/drawing/2014/main" id="{52556AD1-6155-448E-84B4-E7ED415DFB4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6" name="Imagem 5">
            <a:extLst>
              <a:ext uri="{FF2B5EF4-FFF2-40B4-BE49-F238E27FC236}">
                <a16:creationId xmlns:a16="http://schemas.microsoft.com/office/drawing/2014/main" id="{7D3276AD-D772-4064-BF7B-A82E18CD217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7" name="Imagem 6">
            <a:extLst>
              <a:ext uri="{FF2B5EF4-FFF2-40B4-BE49-F238E27FC236}">
                <a16:creationId xmlns:a16="http://schemas.microsoft.com/office/drawing/2014/main" id="{4D086FF9-2AA2-4CB8-8ED4-BCFC9DF2951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41289575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m com Legenda">
    <p:spTree>
      <p:nvGrpSpPr>
        <p:cNvPr id="1" name=""/>
        <p:cNvGrpSpPr/>
        <p:nvPr/>
      </p:nvGrpSpPr>
      <p:grpSpPr>
        <a:xfrm>
          <a:off x="0" y="0"/>
          <a:ext cx="0" cy="0"/>
          <a:chOff x="0" y="0"/>
          <a:chExt cx="0" cy="0"/>
        </a:xfrm>
      </p:grpSpPr>
      <p:sp>
        <p:nvSpPr>
          <p:cNvPr id="23" name="Retângulo 22">
            <a:extLst>
              <a:ext uri="{FF2B5EF4-FFF2-40B4-BE49-F238E27FC236}">
                <a16:creationId xmlns:a16="http://schemas.microsoft.com/office/drawing/2014/main" id="{CE72CB75-0C4E-4C80-9D71-72E2E42B59DB}"/>
              </a:ext>
            </a:extLst>
          </p:cNvPr>
          <p:cNvSpPr/>
          <p:nvPr userDrawn="1"/>
        </p:nvSpPr>
        <p:spPr>
          <a:xfrm>
            <a:off x="0" y="0"/>
            <a:ext cx="12192000" cy="6858000"/>
          </a:xfrm>
          <a:prstGeom prst="rect">
            <a:avLst/>
          </a:prstGeom>
          <a:solidFill>
            <a:srgbClr val="15A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9" name="Imagem 8">
            <a:extLst>
              <a:ext uri="{FF2B5EF4-FFF2-40B4-BE49-F238E27FC236}">
                <a16:creationId xmlns:a16="http://schemas.microsoft.com/office/drawing/2014/main" id="{A330DC4D-8F75-4877-8DD9-78D88EE1BB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0" name="Imagem 9">
            <a:extLst>
              <a:ext uri="{FF2B5EF4-FFF2-40B4-BE49-F238E27FC236}">
                <a16:creationId xmlns:a16="http://schemas.microsoft.com/office/drawing/2014/main" id="{91172667-28A7-47CD-BBCB-28ECB9A2B66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1" name="Imagem 10">
            <a:extLst>
              <a:ext uri="{FF2B5EF4-FFF2-40B4-BE49-F238E27FC236}">
                <a16:creationId xmlns:a16="http://schemas.microsoft.com/office/drawing/2014/main" id="{6C92734B-BF7D-4D6D-ACB5-DCA63ACF6F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2" name="Imagem 11">
            <a:extLst>
              <a:ext uri="{FF2B5EF4-FFF2-40B4-BE49-F238E27FC236}">
                <a16:creationId xmlns:a16="http://schemas.microsoft.com/office/drawing/2014/main" id="{511DEF9E-EB9C-45E5-9604-FE5A58F2E08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
        <p:nvSpPr>
          <p:cNvPr id="20" name="Espaço Reservado para Imagem 4">
            <a:extLst>
              <a:ext uri="{FF2B5EF4-FFF2-40B4-BE49-F238E27FC236}">
                <a16:creationId xmlns:a16="http://schemas.microsoft.com/office/drawing/2014/main" id="{CFE5D432-6F55-49DD-B1CE-0DC8BA65EB5D}"/>
              </a:ext>
            </a:extLst>
          </p:cNvPr>
          <p:cNvSpPr>
            <a:spLocks noGrp="1"/>
          </p:cNvSpPr>
          <p:nvPr>
            <p:ph type="pic" sz="quarter" idx="10"/>
          </p:nvPr>
        </p:nvSpPr>
        <p:spPr>
          <a:xfrm>
            <a:off x="626254" y="541981"/>
            <a:ext cx="4402946" cy="5581650"/>
          </a:xfrm>
          <a:prstGeom prst="rect">
            <a:avLst/>
          </a:prstGeom>
          <a:no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
        <p:nvSpPr>
          <p:cNvPr id="21" name="Espaço Reservado para Imagem 4">
            <a:extLst>
              <a:ext uri="{FF2B5EF4-FFF2-40B4-BE49-F238E27FC236}">
                <a16:creationId xmlns:a16="http://schemas.microsoft.com/office/drawing/2014/main" id="{203766BB-DB47-4E7C-B6F0-1837ED8B708F}"/>
              </a:ext>
            </a:extLst>
          </p:cNvPr>
          <p:cNvSpPr>
            <a:spLocks noGrp="1"/>
          </p:cNvSpPr>
          <p:nvPr>
            <p:ph type="pic" sz="quarter" idx="11"/>
          </p:nvPr>
        </p:nvSpPr>
        <p:spPr>
          <a:xfrm>
            <a:off x="5431377" y="533400"/>
            <a:ext cx="4402946" cy="2619813"/>
          </a:xfrm>
          <a:prstGeom prst="rect">
            <a:avLst/>
          </a:prstGeom>
          <a:no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
        <p:nvSpPr>
          <p:cNvPr id="22" name="Espaço Reservado para Imagem 4">
            <a:extLst>
              <a:ext uri="{FF2B5EF4-FFF2-40B4-BE49-F238E27FC236}">
                <a16:creationId xmlns:a16="http://schemas.microsoft.com/office/drawing/2014/main" id="{15687480-EFD5-46A7-9C5C-E92F5C4326DF}"/>
              </a:ext>
            </a:extLst>
          </p:cNvPr>
          <p:cNvSpPr>
            <a:spLocks noGrp="1"/>
          </p:cNvSpPr>
          <p:nvPr>
            <p:ph type="pic" sz="quarter" idx="12"/>
          </p:nvPr>
        </p:nvSpPr>
        <p:spPr>
          <a:xfrm>
            <a:off x="5431377" y="3495675"/>
            <a:ext cx="4402946" cy="2619813"/>
          </a:xfrm>
          <a:prstGeom prst="rect">
            <a:avLst/>
          </a:prstGeom>
          <a:no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3115903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213689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ítulo e Texto Vertical">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CC7CFCBE-1795-4814-9CA5-63EE788E90C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8" name="Imagem 7">
            <a:extLst>
              <a:ext uri="{FF2B5EF4-FFF2-40B4-BE49-F238E27FC236}">
                <a16:creationId xmlns:a16="http://schemas.microsoft.com/office/drawing/2014/main" id="{C9D17039-45F2-4D6B-8D3C-552551612A3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id="{5C6B8D1D-023E-4BB3-AB42-36DF549DFD5A}"/>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id="{AB155352-B7A7-496B-869A-209C2BECAE1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id="{C83A90EE-B149-49F5-8374-BD1A1224CE3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240074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exto e Título Vertical">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A2D1F8F-5FF5-4106-BB02-2322D19AC28A}"/>
              </a:ext>
            </a:extLst>
          </p:cNvPr>
          <p:cNvSpPr/>
          <p:nvPr userDrawn="1"/>
        </p:nvSpPr>
        <p:spPr>
          <a:xfrm>
            <a:off x="0" y="0"/>
            <a:ext cx="12192000" cy="6858000"/>
          </a:xfrm>
          <a:prstGeom prst="rect">
            <a:avLst/>
          </a:prstGeom>
          <a:solidFill>
            <a:srgbClr val="15A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a:extLst>
              <a:ext uri="{FF2B5EF4-FFF2-40B4-BE49-F238E27FC236}">
                <a16:creationId xmlns:a16="http://schemas.microsoft.com/office/drawing/2014/main" id="{904C7B34-CBF4-480B-AE8F-9B7E06DB77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id="{5687A2A3-3BEC-4A24-8E86-2BB82BCD1B6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id="{3EC1C5D6-A0C2-40AB-B077-EE891EAE483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id="{07CDA43F-4291-430B-9158-05DF217E334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2509134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056689A-3A12-49E5-BC8B-1260655411AC}"/>
              </a:ext>
            </a:extLst>
          </p:cNvPr>
          <p:cNvSpPr/>
          <p:nvPr userDrawn="1"/>
        </p:nvSpPr>
        <p:spPr>
          <a:xfrm>
            <a:off x="0" y="0"/>
            <a:ext cx="12192000" cy="6858000"/>
          </a:xfrm>
          <a:prstGeom prst="rect">
            <a:avLst/>
          </a:prstGeom>
          <a:solidFill>
            <a:srgbClr val="15A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id="{312D3A29-7C09-4954-89AB-ADB3DFF9ED64}"/>
              </a:ext>
            </a:extLst>
          </p:cNvPr>
          <p:cNvSpPr/>
          <p:nvPr userDrawn="1"/>
        </p:nvSpPr>
        <p:spPr>
          <a:xfrm>
            <a:off x="626253" y="533400"/>
            <a:ext cx="10975197" cy="5581650"/>
          </a:xfrm>
          <a:prstGeom prst="rect">
            <a:avLst/>
          </a:prstGeom>
          <a:solidFill>
            <a:srgbClr val="FAB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C5EF237E-0123-4DCA-B614-FD7509CCC63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7" name="Imagem 6">
            <a:extLst>
              <a:ext uri="{FF2B5EF4-FFF2-40B4-BE49-F238E27FC236}">
                <a16:creationId xmlns:a16="http://schemas.microsoft.com/office/drawing/2014/main" id="{4F2435BA-1C8E-4991-9A46-B09DA3E87F1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8" name="Imagem 7">
            <a:extLst>
              <a:ext uri="{FF2B5EF4-FFF2-40B4-BE49-F238E27FC236}">
                <a16:creationId xmlns:a16="http://schemas.microsoft.com/office/drawing/2014/main" id="{AE9FB71A-5B5B-4896-A797-E2C1B9962DA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9" name="Imagem 8">
            <a:extLst>
              <a:ext uri="{FF2B5EF4-FFF2-40B4-BE49-F238E27FC236}">
                <a16:creationId xmlns:a16="http://schemas.microsoft.com/office/drawing/2014/main" id="{900F02F2-01FA-47A9-89EE-974314679DE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
        <p:nvSpPr>
          <p:cNvPr id="12" name="Espaço Reservado para Mídia 11">
            <a:extLst>
              <a:ext uri="{FF2B5EF4-FFF2-40B4-BE49-F238E27FC236}">
                <a16:creationId xmlns:a16="http://schemas.microsoft.com/office/drawing/2014/main" id="{9264AF54-7250-45CA-98B5-D4F1EFCFF891}"/>
              </a:ext>
            </a:extLst>
          </p:cNvPr>
          <p:cNvSpPr>
            <a:spLocks noGrp="1"/>
          </p:cNvSpPr>
          <p:nvPr>
            <p:ph type="media" sz="quarter" idx="10" hasCustomPrompt="1"/>
          </p:nvPr>
        </p:nvSpPr>
        <p:spPr>
          <a:xfrm>
            <a:off x="625475" y="533400"/>
            <a:ext cx="10975975" cy="5581650"/>
          </a:xfrm>
          <a:prstGeom prst="rect">
            <a:avLst/>
          </a:prstGeom>
        </p:spPr>
        <p:txBody>
          <a:bodyPr/>
          <a:lstStyle>
            <a:lvl1pPr>
              <a:buNone/>
              <a:defRPr>
                <a:solidFill>
                  <a:schemeClr val="bg1"/>
                </a:solidFill>
              </a:defRPr>
            </a:lvl1pPr>
          </a:lstStyle>
          <a:p>
            <a:r>
              <a:rPr lang="pt-BR" dirty="0"/>
              <a:t>vídeo</a:t>
            </a:r>
          </a:p>
        </p:txBody>
      </p:sp>
    </p:spTree>
    <p:extLst>
      <p:ext uri="{BB962C8B-B14F-4D97-AF65-F5344CB8AC3E}">
        <p14:creationId xmlns:p14="http://schemas.microsoft.com/office/powerpoint/2010/main" val="25472877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8CD220F-6851-4DD1-A105-F8210E32EF51}"/>
              </a:ext>
            </a:extLst>
          </p:cNvPr>
          <p:cNvSpPr/>
          <p:nvPr userDrawn="1"/>
        </p:nvSpPr>
        <p:spPr>
          <a:xfrm>
            <a:off x="0" y="0"/>
            <a:ext cx="12192000" cy="6858000"/>
          </a:xfrm>
          <a:prstGeom prst="rect">
            <a:avLst/>
          </a:prstGeom>
          <a:solidFill>
            <a:srgbClr val="214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4" name="Imagem 3" descr="Senac">
            <a:extLst>
              <a:ext uri="{FF2B5EF4-FFF2-40B4-BE49-F238E27FC236}">
                <a16:creationId xmlns:a16="http://schemas.microsoft.com/office/drawing/2014/main" id="{A34904F6-0A25-48AC-8173-1609238D39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45071" y="2361393"/>
            <a:ext cx="2101858" cy="1373214"/>
          </a:xfrm>
          <a:prstGeom prst="rect">
            <a:avLst/>
          </a:prstGeom>
        </p:spPr>
      </p:pic>
      <p:pic>
        <p:nvPicPr>
          <p:cNvPr id="5" name="Imagem 4" descr="Siga o Senac em Minas nas Redes Sociais:&#10;&#10;Facebook&#10;Instagram&#10;Tik Tok&#10;Twitter&#10;LinkedIn&#10;YouTube">
            <a:extLst>
              <a:ext uri="{FF2B5EF4-FFF2-40B4-BE49-F238E27FC236}">
                <a16:creationId xmlns:a16="http://schemas.microsoft.com/office/drawing/2014/main" id="{3F36380C-B260-4FCB-A0EB-A5813AF789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21944" y="4250434"/>
            <a:ext cx="3948113" cy="1271782"/>
          </a:xfrm>
          <a:prstGeom prst="rect">
            <a:avLst/>
          </a:prstGeom>
        </p:spPr>
      </p:pic>
    </p:spTree>
    <p:extLst>
      <p:ext uri="{BB962C8B-B14F-4D97-AF65-F5344CB8AC3E}">
        <p14:creationId xmlns:p14="http://schemas.microsoft.com/office/powerpoint/2010/main" val="20562339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C764DE79-268F-4C1A-8933-263129D2AF90}" type="datetimeFigureOut">
              <a:rPr lang="en-US" dirty="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535866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886844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33130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03455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
        <p:nvSpPr>
          <p:cNvPr id="5" name="Retângulo 4">
            <a:extLst>
              <a:ext uri="{FF2B5EF4-FFF2-40B4-BE49-F238E27FC236}">
                <a16:creationId xmlns:a16="http://schemas.microsoft.com/office/drawing/2014/main" id="{643B33B6-BAFD-4E06-8AEA-88ED8BB4180A}"/>
              </a:ext>
            </a:extLst>
          </p:cNvPr>
          <p:cNvSpPr/>
          <p:nvPr userDrawn="1"/>
        </p:nvSpPr>
        <p:spPr>
          <a:xfrm>
            <a:off x="0" y="0"/>
            <a:ext cx="12192000" cy="6858000"/>
          </a:xfrm>
          <a:prstGeom prst="rect">
            <a:avLst/>
          </a:prstGeom>
          <a:solidFill>
            <a:srgbClr val="E76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A6F46554-9801-4155-8EF3-860B1D5E31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7" name="Imagem 6">
            <a:extLst>
              <a:ext uri="{FF2B5EF4-FFF2-40B4-BE49-F238E27FC236}">
                <a16:creationId xmlns:a16="http://schemas.microsoft.com/office/drawing/2014/main" id="{B31DDD21-4FDB-4B26-8E17-EDBD4822B02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8" name="Imagem 7">
            <a:extLst>
              <a:ext uri="{FF2B5EF4-FFF2-40B4-BE49-F238E27FC236}">
                <a16:creationId xmlns:a16="http://schemas.microsoft.com/office/drawing/2014/main" id="{80F1B308-AF0E-4B41-A733-CF0C0837CFE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9" name="Imagem 8">
            <a:extLst>
              <a:ext uri="{FF2B5EF4-FFF2-40B4-BE49-F238E27FC236}">
                <a16:creationId xmlns:a16="http://schemas.microsoft.com/office/drawing/2014/main" id="{CB9AD97B-48C1-43F2-8E9E-5D6C790B004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8280540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764DE79-268F-4C1A-8933-263129D2AF90}"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984902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764DE79-268F-4C1A-8933-263129D2AF90}"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40091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pic>
        <p:nvPicPr>
          <p:cNvPr id="7" name="Imagem 6">
            <a:extLst>
              <a:ext uri="{FF2B5EF4-FFF2-40B4-BE49-F238E27FC236}">
                <a16:creationId xmlns:a16="http://schemas.microsoft.com/office/drawing/2014/main" id="{4367863B-65C3-406B-AE15-26DEF34FE780}"/>
              </a:ext>
            </a:extLst>
          </p:cNvPr>
          <p:cNvPicPr>
            <a:picLocks noChangeAspect="1"/>
          </p:cNvPicPr>
          <p:nvPr userDrawn="1"/>
        </p:nvPicPr>
        <p:blipFill rotWithShape="1">
          <a:blip r:embed="rId25">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8" name="Imagem 7">
            <a:extLst>
              <a:ext uri="{FF2B5EF4-FFF2-40B4-BE49-F238E27FC236}">
                <a16:creationId xmlns:a16="http://schemas.microsoft.com/office/drawing/2014/main" id="{699866C6-49C9-4494-B432-818F2DAD37A3}"/>
              </a:ext>
            </a:extLst>
          </p:cNvPr>
          <p:cNvPicPr>
            <a:picLocks noChangeAspect="1"/>
          </p:cNvPicPr>
          <p:nvPr userDrawn="1"/>
        </p:nvPicPr>
        <p:blipFill>
          <a:blip r:embed="rId26" cstate="hqprint">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9" name="Imagem 8">
            <a:extLst>
              <a:ext uri="{FF2B5EF4-FFF2-40B4-BE49-F238E27FC236}">
                <a16:creationId xmlns:a16="http://schemas.microsoft.com/office/drawing/2014/main" id="{2B5A3B87-E033-4DCA-B5D6-B8E3AC6C92BE}"/>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0" name="Imagem 9">
            <a:extLst>
              <a:ext uri="{FF2B5EF4-FFF2-40B4-BE49-F238E27FC236}">
                <a16:creationId xmlns:a16="http://schemas.microsoft.com/office/drawing/2014/main" id="{E7088810-F2BB-47CB-850B-403EEF8AB454}"/>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81858518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64" r:id="rId12"/>
    <p:sldLayoutId id="2147483652" r:id="rId13"/>
    <p:sldLayoutId id="2147483653" r:id="rId14"/>
    <p:sldLayoutId id="2147483654" r:id="rId15"/>
    <p:sldLayoutId id="2147483656" r:id="rId16"/>
    <p:sldLayoutId id="2147483660" r:id="rId17"/>
    <p:sldLayoutId id="2147483661" r:id="rId18"/>
    <p:sldLayoutId id="2147483657" r:id="rId19"/>
    <p:sldLayoutId id="2147483658" r:id="rId20"/>
    <p:sldLayoutId id="2147483659" r:id="rId21"/>
    <p:sldLayoutId id="2147483662" r:id="rId22"/>
    <p:sldLayoutId id="2147483663" r:id="rId2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6076CA15-4E61-49A9-B697-DF9AB52EE186}"/>
              </a:ext>
            </a:extLst>
          </p:cNvPr>
          <p:cNvSpPr txBox="1"/>
          <p:nvPr/>
        </p:nvSpPr>
        <p:spPr>
          <a:xfrm>
            <a:off x="1088117" y="827673"/>
            <a:ext cx="2552230" cy="1122871"/>
          </a:xfrm>
          <a:prstGeom prst="rect">
            <a:avLst/>
          </a:prstGeom>
          <a:noFill/>
        </p:spPr>
        <p:txBody>
          <a:bodyPr wrap="square">
            <a:spAutoFit/>
          </a:bodyPr>
          <a:lstStyle/>
          <a:p>
            <a:pPr algn="just">
              <a:lnSpc>
                <a:spcPct val="107000"/>
              </a:lnSpc>
              <a:spcAft>
                <a:spcPts val="800"/>
              </a:spcAft>
            </a:pPr>
            <a:r>
              <a:rPr lang="pt-BR" sz="3200" dirty="0"/>
              <a:t>SECONDARY IP ADDRESS</a:t>
            </a:r>
            <a:endParaRPr lang="pt-BR" sz="3200" b="1" dirty="0"/>
          </a:p>
        </p:txBody>
      </p:sp>
    </p:spTree>
    <p:extLst>
      <p:ext uri="{BB962C8B-B14F-4D97-AF65-F5344CB8AC3E}">
        <p14:creationId xmlns:p14="http://schemas.microsoft.com/office/powerpoint/2010/main" val="8755257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8838C7-B6A9-486E-A52C-56778700ABA8}"/>
              </a:ext>
            </a:extLst>
          </p:cNvPr>
          <p:cNvSpPr>
            <a:spLocks noChangeArrowheads="1"/>
          </p:cNvSpPr>
          <p:nvPr/>
        </p:nvSpPr>
        <p:spPr bwMode="auto">
          <a:xfrm>
            <a:off x="0" y="-2169820"/>
            <a:ext cx="12192000" cy="973087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Para definir um endereço IP primário ou secundário para uma interface, use o comando ip address interface configuration.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Para remover um endereço IP ou desabilitar o processamento de IP, use a forma no deste comando. endereço IP máscara de endereço IP [secundário] sem endereço IP máscara de endereço IP [secundário]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Descrição da sintaxe endereço IP endereço IP. mask Máscara para a sub-rede IP associada. secundário (Opcional) Especifica que o endereço configurado é um endereço IP secundário.</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Se esta palavra-chave for omitida, o endereço configurado será o endereço IP primário.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Predefinição Nenhum endereço IP está definido para a interface.</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Modo de comando Configuração da interface Diretrizes de uso</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Este comando apareceu pela primeira vez no Cisco IOS Release 10.0. Uma interface pode ter um endereço IP primário e vários endereços IP secundários.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Os pacotes gerados pelo software Cisco IOS sempre usam o endereço IP primário.</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Portanto, todos os roteadores e servidores de acesso em um segmento devem compartilhar o mesmo número de rede principal.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Os hosts podem determinar máscaras de sub-rede usando a mensagem de solicitação de máscara do protocolo ICMP (Internet Control Message Protocol).</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Os roteadores respondem a essa solicitação com uma mensagem de resposta de máscara ICMP.</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Você pode desabilitar o processamento de IP em uma interface específica removendo seu endereço IP com o comando no ip address.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Se o software detectar outro host usando um de seus endereços IP, ele imprimirá uma mensagem de erro no console. A palavra-chave opcional secundário permite especificar um número ilimitado de endereços secundários.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Os endereços secundários são tratados como endereços primários, exceto que o sistema nunca gera datagramas além de atualizações de roteamento com endereços de origem secundários.</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Difusões IP e solicitações ARP são tratadas adequadamente, assim como as rotas de interface na tabela de roteamento IP.</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Os endereços IP secundários podem ser usados ​​em várias situações.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A seguir estão as aplicações mais comuns: Pode não haver endereços de host suficientes para um determinado segmento de rede. Por exemplo, sua sub-rede permite até 254 hosts por sub-rede lógica, mas em uma sub-rede física você precisa ter 300 endereços de host.</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O uso de endereços IP secundários nos roteadores ou servidores de acesso permite que você tenha duas sub-redes lógicas usando uma sub-rede física.</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1400" b="0" i="0" u="none" strike="noStrike" cap="none" normalizeH="0" baseline="0" dirty="0">
                <a:ln>
                  <a:noFill/>
                </a:ln>
                <a:solidFill>
                  <a:srgbClr val="202124"/>
                </a:solidFill>
                <a:effectLst/>
                <a:latin typeface="inherit"/>
              </a:rPr>
              <a:t> </a:t>
            </a:r>
            <a:endParaRPr kumimoji="0" lang="pt-PT" altLang="pt-B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55456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91A6D38-EA2C-4EEF-A2C8-8E78B5F13986}"/>
              </a:ext>
            </a:extLst>
          </p:cNvPr>
          <p:cNvSpPr/>
          <p:nvPr/>
        </p:nvSpPr>
        <p:spPr>
          <a:xfrm>
            <a:off x="0" y="0"/>
            <a:ext cx="12076981" cy="1754326"/>
          </a:xfrm>
          <a:prstGeom prst="rect">
            <a:avLst/>
          </a:prstGeom>
        </p:spPr>
        <p:txBody>
          <a:bodyPr wrap="square">
            <a:spAutoFit/>
          </a:bodyPr>
          <a:lstStyle/>
          <a:p>
            <a:pPr lvl="0" defTabSz="914400" eaLnBrk="0" fontAlgn="base" hangingPunct="0">
              <a:spcBef>
                <a:spcPct val="0"/>
              </a:spcBef>
              <a:spcAft>
                <a:spcPct val="0"/>
              </a:spcAft>
            </a:pPr>
            <a:r>
              <a:rPr lang="pt-PT" altLang="pt-BR" dirty="0">
                <a:solidFill>
                  <a:srgbClr val="202124"/>
                </a:solidFill>
                <a:latin typeface="inherit"/>
              </a:rPr>
              <a:t>.Muitas redes mais antigas foram construídas usando pontes de Nível 2. </a:t>
            </a:r>
          </a:p>
          <a:p>
            <a:pPr lvl="0" defTabSz="914400" eaLnBrk="0" fontAlgn="base" hangingPunct="0">
              <a:spcBef>
                <a:spcPct val="0"/>
              </a:spcBef>
              <a:spcAft>
                <a:spcPct val="0"/>
              </a:spcAft>
            </a:pPr>
            <a:r>
              <a:rPr lang="pt-PT" altLang="pt-BR" dirty="0">
                <a:solidFill>
                  <a:srgbClr val="202124"/>
                </a:solidFill>
                <a:latin typeface="inherit"/>
              </a:rPr>
              <a:t>O uso criterioso de endereços secundários pode ajudar na transição para uma rede em sub-rede baseada em roteador. </a:t>
            </a:r>
          </a:p>
          <a:p>
            <a:pPr lvl="0" defTabSz="914400" eaLnBrk="0" fontAlgn="base" hangingPunct="0">
              <a:spcBef>
                <a:spcPct val="0"/>
              </a:spcBef>
              <a:spcAft>
                <a:spcPct val="0"/>
              </a:spcAft>
            </a:pPr>
            <a:r>
              <a:rPr lang="pt-PT" altLang="pt-BR" dirty="0">
                <a:solidFill>
                  <a:srgbClr val="202124"/>
                </a:solidFill>
                <a:latin typeface="inherit"/>
              </a:rPr>
              <a:t>Os roteadores em um segmento em ponte mais antigo podem ser facilmente informados de que existem muitas sub-redes nesse segmento. Duas sub-redes de uma única rede podem ser separadas por outra rede. </a:t>
            </a:r>
          </a:p>
          <a:p>
            <a:pPr lvl="0" defTabSz="914400" eaLnBrk="0" fontAlgn="base" hangingPunct="0">
              <a:spcBef>
                <a:spcPct val="0"/>
              </a:spcBef>
              <a:spcAft>
                <a:spcPct val="0"/>
              </a:spcAft>
            </a:pPr>
            <a:r>
              <a:rPr lang="pt-PT" altLang="pt-BR" dirty="0">
                <a:solidFill>
                  <a:srgbClr val="202124"/>
                </a:solidFill>
                <a:latin typeface="inherit"/>
              </a:rPr>
              <a:t>Essa situação não é permitida quando as sub-redes estão em uso. Nesses casos, a primeira rede é estendida ou colocada em camadas sobre a segunda rede usando endereços secundários</a:t>
            </a:r>
            <a:endParaRPr lang="pt-PT" altLang="pt-BR" dirty="0">
              <a:latin typeface="Arial" panose="020B0604020202020204" pitchFamily="34" charset="0"/>
            </a:endParaRPr>
          </a:p>
        </p:txBody>
      </p:sp>
      <p:sp>
        <p:nvSpPr>
          <p:cNvPr id="3" name="Rectangle 1">
            <a:extLst>
              <a:ext uri="{FF2B5EF4-FFF2-40B4-BE49-F238E27FC236}">
                <a16:creationId xmlns:a16="http://schemas.microsoft.com/office/drawing/2014/main" id="{55561864-C933-4494-8938-E803C1C85D49}"/>
              </a:ext>
            </a:extLst>
          </p:cNvPr>
          <p:cNvSpPr>
            <a:spLocks noChangeArrowheads="1"/>
          </p:cNvSpPr>
          <p:nvPr/>
        </p:nvSpPr>
        <p:spPr bwMode="auto">
          <a:xfrm>
            <a:off x="0" y="2288051"/>
            <a:ext cx="12192000" cy="42832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Observação Se algum roteador em um segmento de rede usar um endereço secundário, todos os outros dispositivos nesse mesmo segmento também deverão usar um endereço secundário da mesma rede ou sub-rede.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O uso inconsistente de endereços secundários em um segmento de rede pode causar loops de roteamento muito rapidamente. Observação Quando você estiver roteando Open Shortest Path First (OSPF), certifique-se de que todos os endereços secundários de uma interface estejam na mesma área OSPF que os endereços primários.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Para conectar o IP de forma transparente em uma interface, você deve fazer duas coisas: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Desabilite o roteamento IP (não especifique nenhum roteamento IP).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Adicione a interface a um grupo de ponte. (Veja o comando bridge-group.) </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Para rotear concorrentemente e fazer uma ponte transparente sobre o IP em uma interface, consulte o comando bridge crb. Exemplo No exemplo a seguir, 131.108.1.27 é o endereço primário e 192.31.7.17 e 192.31.8.17 são endereços secundários para a interface Ethernet 0:</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interface ethernet 0 endereço IP 131.108.1.27 255.255.255.</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0 endereço IP 192.31.7.17 255.255.255.</a:t>
            </a: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rgbClr val="202124"/>
                </a:solidFill>
                <a:effectLst/>
                <a:latin typeface="inherit"/>
              </a:rPr>
              <a:t>0 secundário endereço IP 192.31.8.17 255.255.255.0 secundário</a:t>
            </a:r>
            <a:r>
              <a:rPr kumimoji="0" lang="pt-PT" altLang="pt-BR" sz="2000" b="0" i="0" u="none" strike="noStrike" cap="none" normalizeH="0" baseline="0" dirty="0">
                <a:ln>
                  <a:noFill/>
                </a:ln>
                <a:solidFill>
                  <a:schemeClr val="tx1"/>
                </a:solidFill>
                <a:effectLst/>
              </a:rPr>
              <a:t> </a:t>
            </a:r>
            <a:endParaRPr kumimoji="0" lang="pt-PT" altLang="pt-B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78157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0630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877</TotalTime>
  <Words>705</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vt:i4>
      </vt:variant>
    </vt:vector>
  </HeadingPairs>
  <TitlesOfParts>
    <vt:vector size="9" baseType="lpstr">
      <vt:lpstr>Arial</vt:lpstr>
      <vt:lpstr>Calibri</vt:lpstr>
      <vt:lpstr>Calibri Light</vt:lpstr>
      <vt:lpstr>inherit</vt:lpstr>
      <vt:lpstr>Office Theme</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Fábio Ricardo de Sousa</dc:creator>
  <cp:lastModifiedBy>Roberto Claudio Gonçalves Pinto</cp:lastModifiedBy>
  <cp:revision>87</cp:revision>
  <dcterms:created xsi:type="dcterms:W3CDTF">2021-01-29T11:30:57Z</dcterms:created>
  <dcterms:modified xsi:type="dcterms:W3CDTF">2022-05-17T12:50:35Z</dcterms:modified>
</cp:coreProperties>
</file>