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77" r:id="rId10"/>
    <p:sldId id="278" r:id="rId11"/>
    <p:sldId id="279" r:id="rId12"/>
    <p:sldId id="280" r:id="rId13"/>
    <p:sldId id="281" r:id="rId14"/>
    <p:sldId id="282" r:id="rId15"/>
    <p:sldId id="290" r:id="rId16"/>
    <p:sldId id="291" r:id="rId17"/>
    <p:sldId id="292" r:id="rId18"/>
    <p:sldId id="293" r:id="rId19"/>
    <p:sldId id="294" r:id="rId20"/>
    <p:sldId id="276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2457" y="629266"/>
            <a:ext cx="2827090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PROTOCOLO NAT CONCEITO E PRÁTICA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E52BA0-C246-4B42-BC94-73081B51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785"/>
            <a:ext cx="12192000" cy="67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4E7CFC-A5B3-42A4-9A9A-FA4E3FAC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5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EC6C1F-10EC-4B26-B5D7-3F9FFC61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6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961D472-4BB2-4329-883F-85EBB2F3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5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E17BC6-5149-43CF-AE03-D09AEB23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97B730-0937-48F8-82D7-F9733AC1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7DCE32-F599-4138-9813-C6D5798E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D6C068-D033-414A-875B-F979F76C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48A2A2-9852-4968-810F-A2BBC1A0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F04D9EF-B673-4943-9C0E-731D1F97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659FC0-4395-490E-A349-9C025F35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6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EA417D6-7653-448F-A810-CCAA25AD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4264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001FA91-C571-4DBA-BC84-DE0C23C7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646"/>
            <a:ext cx="12192000" cy="54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F8DD8F-17BF-49C0-A54E-2A294579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2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7BAFE9-B52E-42CA-999E-8A1A5BDE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A76B26-B2A0-4516-BB0F-B1C9850B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29A463-BF40-4A42-9146-6E4F4B612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F2D09C-0E36-4242-A788-304584D7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B1039A-9E4F-4EFF-8B09-9D315B36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43464EE-B387-4C22-AC67-30295228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B11133-6CFE-4E39-A525-D20D40CB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086155-FE8D-41CB-90A1-11046BC8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5D9E8E-4EEC-4BE4-94FE-0EE03AA5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3245AAD-5B56-4869-B991-28CA27D0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D68ABF-436A-4830-B847-79E95014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5FD3CB9-904F-4A23-AD30-0DA168AA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F31B5C1-C25E-465A-870A-501BABE4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84" y="-105508"/>
            <a:ext cx="12285784" cy="6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5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84</cp:revision>
  <dcterms:created xsi:type="dcterms:W3CDTF">2021-01-29T11:30:57Z</dcterms:created>
  <dcterms:modified xsi:type="dcterms:W3CDTF">2022-05-24T19:12:45Z</dcterms:modified>
</cp:coreProperties>
</file>