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01521" y="3113674"/>
            <a:ext cx="3665038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CONFIGURAÇÃO REDE JF ACESSANDO REDE RIO  VLANS 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A55316D-1DD6-4E8B-BA6A-D13E76B6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83</cp:revision>
  <dcterms:created xsi:type="dcterms:W3CDTF">2021-01-29T11:30:57Z</dcterms:created>
  <dcterms:modified xsi:type="dcterms:W3CDTF">2022-05-30T12:04:15Z</dcterms:modified>
</cp:coreProperties>
</file>