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56924" y="1023548"/>
            <a:ext cx="3127846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ROTEAMENTO ESTÁTICO 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177C3D-DCB5-49B0-B09E-53EE2190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3675" cy="325492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14DFEB-A380-41D2-89BB-AEF5AEB3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4928"/>
            <a:ext cx="10887075" cy="32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43FE85-6122-4DB9-B140-171001F3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25200" cy="27012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739B60-B405-4BBB-8612-82D0148D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5936"/>
            <a:ext cx="6029325" cy="31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067865-68AB-405E-9BE6-4B619748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48875" cy="3400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EDF1E91-6067-4B70-B30B-B12CFCE2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6934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AE56BA-D2AF-487C-BFBB-E301CB26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704850"/>
            <a:ext cx="9086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A1E1B8-C359-426D-9D8C-6CAFA6E3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9950" cy="15519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B57B9F-F995-4CB8-8056-31CB60F0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963"/>
            <a:ext cx="10382250" cy="14893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7A71DC-B004-42ED-B37B-CCACE452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1358"/>
            <a:ext cx="11058525" cy="16727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07B2DE-4313-4754-9BA8-29B9D670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4773334"/>
            <a:ext cx="10991850" cy="14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C415AA-ED09-4722-B765-18878E66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82050" cy="39763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73B46D-015C-493D-BD8E-E235058E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" y="3976381"/>
            <a:ext cx="11068050" cy="2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21F76C0-3C1A-456E-B5A2-2416ED5D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63225" cy="25710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8F5CD-AF78-422A-A783-A4D2E5C9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7" y="2571095"/>
            <a:ext cx="8439150" cy="35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CA63CF-6D62-4C55-A427-B8F32EC4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3550" cy="150162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DD841E-B8AA-45AB-A3B9-3702FE96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629"/>
            <a:ext cx="6991350" cy="21224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6A59B9-4FEA-4D95-A9BF-F93F6D2E2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2" y="3624044"/>
            <a:ext cx="10782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0727F-7BC6-4B01-A1D2-E0732EDF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0975" cy="32870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8375D87-114B-4D4B-856B-F291A50F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7085"/>
            <a:ext cx="5353050" cy="29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3C4B65-8468-45B4-BE20-5FA19FAA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3300" cy="27268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57317A-0646-4621-8454-C2F12E62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6859"/>
            <a:ext cx="7896225" cy="31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346424-97EC-4161-836C-1F8E94DD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06150" cy="307037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333F31-F6F7-4A39-8B41-2F90DC04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087149"/>
            <a:ext cx="5448300" cy="34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72</cp:revision>
  <dcterms:created xsi:type="dcterms:W3CDTF">2021-01-29T11:30:57Z</dcterms:created>
  <dcterms:modified xsi:type="dcterms:W3CDTF">2022-03-17T22:10:41Z</dcterms:modified>
</cp:coreProperties>
</file>