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107957" y="587397"/>
            <a:ext cx="2109068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smtClean="0"/>
              <a:t>VETOR DE DISTÂNCIA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4625" cy="26185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618509"/>
            <a:ext cx="10277475" cy="32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82225" cy="31386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" y="3233651"/>
            <a:ext cx="7600950" cy="27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3500" cy="25888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5" y="2588895"/>
            <a:ext cx="11410950" cy="33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1975" cy="305276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333402"/>
            <a:ext cx="11925300" cy="24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34700" cy="30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Goncalves Pinto</cp:lastModifiedBy>
  <cp:revision>80</cp:revision>
  <dcterms:created xsi:type="dcterms:W3CDTF">2021-01-29T11:30:57Z</dcterms:created>
  <dcterms:modified xsi:type="dcterms:W3CDTF">2022-03-16T21:57:50Z</dcterms:modified>
</cp:coreProperties>
</file>