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80" r:id="rId3"/>
    <p:sldId id="276" r:id="rId4"/>
    <p:sldId id="277" r:id="rId5"/>
    <p:sldId id="278" r:id="rId6"/>
    <p:sldId id="279" r:id="rId7"/>
    <p:sldId id="281" r:id="rId8"/>
    <p:sldId id="282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1350170" y="770963"/>
            <a:ext cx="1854426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ESTADO DE ENLACE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6E646F-CB82-4CB6-9025-E8851BA0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82200" cy="286903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7E45432-9D67-45B9-9131-C48B64F9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7" y="2869035"/>
            <a:ext cx="78486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4D3B659-0A16-40B6-A5FE-F43EB7AF8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34625" cy="312070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D303D1-76A6-4BA8-B571-996407F9B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9" y="3193060"/>
            <a:ext cx="9534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6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E928E42-3602-454A-A49D-43F577130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0410825" cy="286064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763E05F-68F1-4DB7-AE8D-52C105F47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0827"/>
            <a:ext cx="9782175" cy="26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8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1910618-E578-44CC-9928-8D5D125E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" y="0"/>
            <a:ext cx="9467850" cy="35435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7F762C0-F8A5-4D3F-ADCA-DC82F7E19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3" y="3543562"/>
            <a:ext cx="7962900" cy="26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7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C5E1DFA-C698-40D1-8745-5F3E7E30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86775" cy="273843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703F5BD-9844-4B35-90B3-0A00AF8B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957262"/>
            <a:ext cx="85629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CC45742-6F09-421B-AAEA-C87EC845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96275" cy="31229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DA6B8FA-B8BA-4077-BBAF-26CD4ACFB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8427"/>
            <a:ext cx="9248775" cy="28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8F3CFA9-16AA-4D59-8F9B-F0DB6D2A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4"/>
            <a:ext cx="9001125" cy="313525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3068C4E-7D13-419E-85A8-C9B22EFB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9094"/>
            <a:ext cx="8629650" cy="231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0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955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91</cp:revision>
  <dcterms:created xsi:type="dcterms:W3CDTF">2021-01-29T11:30:57Z</dcterms:created>
  <dcterms:modified xsi:type="dcterms:W3CDTF">2022-03-17T17:16:54Z</dcterms:modified>
</cp:coreProperties>
</file>