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9231" y="3290405"/>
            <a:ext cx="3059722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REAL E VIRTUAL COM PROTOCOLO ARP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7DCE32-F599-4138-9813-C6D5798E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FDE63F-5DFD-40F7-B86F-9FC2E224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4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31B5C1-C25E-465A-870A-501BABE4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84" y="-105508"/>
            <a:ext cx="12285784" cy="6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E52BA0-C246-4B42-BC94-73081B51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785"/>
            <a:ext cx="12192000" cy="67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4E7CFC-A5B3-42A4-9A9A-FA4E3FAC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5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EC6C1F-10EC-4B26-B5D7-3F9FFC61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6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961D472-4BB2-4329-883F-85EBB2F3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5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E17BC6-5149-43CF-AE03-D09AEB23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97B730-0937-48F8-82D7-F9733AC1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7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84</cp:revision>
  <dcterms:created xsi:type="dcterms:W3CDTF">2021-01-29T11:30:57Z</dcterms:created>
  <dcterms:modified xsi:type="dcterms:W3CDTF">2022-03-17T22:26:17Z</dcterms:modified>
</cp:coreProperties>
</file>