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494843" y="3630336"/>
            <a:ext cx="4697942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 DUAS REDES LAN ACESSANDO SERVIDORES DISTANTES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564DE7-9A89-4D45-B718-C96014C9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20"/>
            <a:ext cx="12192000" cy="57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</TotalTime>
  <Words>10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98</cp:revision>
  <dcterms:created xsi:type="dcterms:W3CDTF">2021-01-29T11:30:57Z</dcterms:created>
  <dcterms:modified xsi:type="dcterms:W3CDTF">2022-03-21T17:39:24Z</dcterms:modified>
</cp:coreProperties>
</file>