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6" r:id="rId3"/>
    <p:sldId id="277" r:id="rId4"/>
    <p:sldId id="278" r:id="rId5"/>
    <p:sldId id="279" r:id="rId6"/>
    <p:sldId id="281" r:id="rId7"/>
    <p:sldId id="282" r:id="rId8"/>
    <p:sldId id="283" r:id="rId9"/>
    <p:sldId id="284" r:id="rId10"/>
    <p:sldId id="280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904004" y="2954548"/>
            <a:ext cx="3341078" cy="1649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PROJETO INTEGRADOR INICIO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3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45438AE-6A4B-474A-81FD-0DD3F7A19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5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0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7FA4EC1-3B9C-4AAF-820A-D7DB8C85C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63371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FDE8767-D548-42A3-AD5D-F8D67BB0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6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2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FCA34A4-803C-485A-9FF1-F58987AE4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7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2BEF576-9913-418C-9B51-2EA69F8F7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9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1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54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35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71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94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</TotalTime>
  <Words>3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98</cp:revision>
  <dcterms:created xsi:type="dcterms:W3CDTF">2021-01-29T11:30:57Z</dcterms:created>
  <dcterms:modified xsi:type="dcterms:W3CDTF">2022-07-11T11:26:58Z</dcterms:modified>
</cp:coreProperties>
</file>