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80" r:id="rId3"/>
    <p:sldId id="277" r:id="rId4"/>
    <p:sldId id="278" r:id="rId5"/>
    <p:sldId id="279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872457" y="629266"/>
            <a:ext cx="2827090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PROJETO INTEGRADOR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AB843FC-E411-4920-922E-79B53C973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449"/>
            <a:ext cx="12192000" cy="507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9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2040FBE-B4C0-405D-B926-8B5EA2567188}"/>
              </a:ext>
            </a:extLst>
          </p:cNvPr>
          <p:cNvSpPr txBox="1"/>
          <p:nvPr/>
        </p:nvSpPr>
        <p:spPr>
          <a:xfrm>
            <a:off x="0" y="0"/>
            <a:ext cx="12192000" cy="6783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200" dirty="0"/>
              <a:t>1- O QUE É NECESSÁRIO SER IMPLEMENTADO NA DUAS REDES, PARA UM FUNCIONAMENTO DE TODOS OS RECURSOS DAS MESMAS?  JUSTIFIQUE QUAIS SÃO AS IMPLEMENTAÇÕES?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200" dirty="0"/>
              <a:t>2- É NECESSÁRIO REDUNDÂNCIA EM ALGUMAS DAS REDES, SE SIM QUAIS, SE NÃO O PORQUE DA NÃO NECESSIDADE?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200" dirty="0"/>
              <a:t>3- APLICANDO O QUE JÁ FOI APRENDIDO ATÉ A UC6, COMO DAR MAIS SEGURAÇA AS AMBAS AS REDES? JUSTIFIQUE A RESPOSTA.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14969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BFC3EA3-3DF8-4172-B1BD-42824A3E4C95}"/>
              </a:ext>
            </a:extLst>
          </p:cNvPr>
          <p:cNvSpPr txBox="1"/>
          <p:nvPr/>
        </p:nvSpPr>
        <p:spPr>
          <a:xfrm>
            <a:off x="0" y="1708030"/>
            <a:ext cx="12192000" cy="3919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000" dirty="0"/>
              <a:t>OBS: O EXERCÍCIO DO SLIDE 2 TEM QUE SER EXECUTADO NO PACKET TRACER, LOGO APÓS, PRINTAR A TELA DO   MESMO  NO </a:t>
            </a:r>
            <a:r>
              <a:rPr lang="pt-BR" sz="4000"/>
              <a:t>SLIDE 05, </a:t>
            </a:r>
            <a:r>
              <a:rPr lang="pt-BR" sz="4000" dirty="0"/>
              <a:t>COM AS MODIFICAÇÕES E SOLUÇÕES QUE VOCÊ JULGOU PERTINENTE.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63665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3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</TotalTime>
  <Words>111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85</cp:revision>
  <dcterms:created xsi:type="dcterms:W3CDTF">2021-01-29T11:30:57Z</dcterms:created>
  <dcterms:modified xsi:type="dcterms:W3CDTF">2022-05-16T11:05:53Z</dcterms:modified>
</cp:coreProperties>
</file>