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"/>
  </p:notesMasterIdLst>
  <p:sldIdLst>
    <p:sldId id="294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1030747" y="1175341"/>
            <a:ext cx="2721744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FERRAMENTAS DE TESTE, HARDWARE E SOFTWARE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61</cp:revision>
  <dcterms:created xsi:type="dcterms:W3CDTF">2021-01-29T11:30:57Z</dcterms:created>
  <dcterms:modified xsi:type="dcterms:W3CDTF">2022-03-30T19:55:42Z</dcterms:modified>
</cp:coreProperties>
</file>