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87" r:id="rId3"/>
    <p:sldId id="288" r:id="rId4"/>
    <p:sldId id="289" r:id="rId5"/>
    <p:sldId id="29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10" r:id="rId23"/>
    <p:sldId id="311" r:id="rId24"/>
    <p:sldId id="312" r:id="rId25"/>
    <p:sldId id="313" r:id="rId26"/>
    <p:sldId id="31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66774" y="3429000"/>
            <a:ext cx="4208809" cy="980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CONFIGURANDO REDES</a:t>
            </a: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Configurando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IP com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Recurso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Apipa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23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691824" y="599941"/>
            <a:ext cx="884607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Iniciar/Painel de Controle\Central de Rede e Compartilhamento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963" y="1336432"/>
            <a:ext cx="11268221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5770" y="410146"/>
            <a:ext cx="472045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a configuração do Adaptador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54" y="1181686"/>
            <a:ext cx="1152144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22363" y="378797"/>
            <a:ext cx="920027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Click da direito no adaptador que se quer configurar, Propriedades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1" y="1069145"/>
            <a:ext cx="11619914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05852" y="312149"/>
            <a:ext cx="532376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Marcar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Protocólo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TCPIP/V4/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Proridades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15" y="1012874"/>
            <a:ext cx="11619914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2614" y="170895"/>
            <a:ext cx="890137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Deixar como está IP automático o mesmo irá usar o recurso APIPA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18" y="658401"/>
            <a:ext cx="11465170" cy="3375025"/>
          </a:xfrm>
          <a:prstGeom prst="rect">
            <a:avLst/>
          </a:prstGeom>
        </p:spPr>
      </p:pic>
      <p:pic>
        <p:nvPicPr>
          <p:cNvPr id="4" name="Imagem 3" descr="Endreçamento de link-local com APIP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219" y="4131005"/>
            <a:ext cx="4501662" cy="261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4937760" y="4033426"/>
            <a:ext cx="71440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400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Faixa de Endere</a:t>
            </a:r>
            <a:r>
              <a:rPr lang="pt-BR" sz="2400" b="1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ç</a:t>
            </a:r>
            <a:r>
              <a:rPr lang="pt-BR" sz="2400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os do APIPA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Existe uma faixa de endere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ç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os reservados pelo IETF que são atribu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í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veis por meio do APIPA: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169.254.0.1 at</a:t>
            </a:r>
            <a:r>
              <a:rPr lang="pt-BR" b="1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é</a:t>
            </a: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 169.254.255.254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sendo que o primeiro e 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ú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ltimo blocos dessa faixa são reservados, de modo que as esta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ç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ões, na verdade, irão receber endere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ç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os localizados na seguinte faixa: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169.254.1.0 at</a:t>
            </a:r>
            <a:r>
              <a:rPr lang="pt-BR" b="1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é</a:t>
            </a: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 169.254.254.255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Tamb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é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m ser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á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 usada a m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á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scara de </a:t>
            </a:r>
            <a:r>
              <a:rPr lang="pt-BR" dirty="0" err="1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sub-rede</a:t>
            </a:r>
            <a:r>
              <a:rPr lang="pt-BR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 classe B</a:t>
            </a:r>
            <a:r>
              <a:rPr lang="pt-BR" dirty="0">
                <a:solidFill>
                  <a:srgbClr val="000000"/>
                </a:solidFill>
                <a:ea typeface="Times New Roman" pitchFamily="18" charset="0"/>
                <a:cs typeface="Helvetica"/>
              </a:rPr>
              <a:t> </a:t>
            </a:r>
            <a:r>
              <a:rPr lang="pt-BR" b="1" dirty="0">
                <a:solidFill>
                  <a:srgbClr val="000000"/>
                </a:solidFill>
                <a:latin typeface="inherit"/>
                <a:ea typeface="Times New Roman" pitchFamily="18" charset="0"/>
                <a:cs typeface="Helvetica"/>
              </a:rPr>
              <a:t>255.255.0.0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Configurando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IP com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Estático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29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691824" y="599941"/>
            <a:ext cx="884607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Iniciar/Painel de Controle\Central de Rede e Compartilhamento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963" y="1336432"/>
            <a:ext cx="11268221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5770" y="410146"/>
            <a:ext cx="472045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a configuração do Adaptador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54" y="1181686"/>
            <a:ext cx="1152144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22363" y="378797"/>
            <a:ext cx="920027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Click da direito no adaptador que se quer configurar, Propriedades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1" y="1069145"/>
            <a:ext cx="11619914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Topologic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lógica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368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05852" y="312149"/>
            <a:ext cx="532376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Marcar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Protocólo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TCPIP/V4/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Proridades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15" y="1012874"/>
            <a:ext cx="11619914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0671" y="116996"/>
            <a:ext cx="10719582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Marcar a Caixa usar o seguinte endereço IP e Mascara de Rede,  IP Estático (manual)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17" y="801858"/>
            <a:ext cx="11605847" cy="57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Configurando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IP com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Estático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Usando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um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Servidor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DHCP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ou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um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Serviço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DHCP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691824" y="599941"/>
            <a:ext cx="884607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Iniciar/Painel de Controle\Central de Rede e Compartilhamento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963" y="1336432"/>
            <a:ext cx="11268221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5770" y="410146"/>
            <a:ext cx="472045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a configuração do Adaptador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54" y="1181686"/>
            <a:ext cx="1152144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3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22363" y="378797"/>
            <a:ext cx="920027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Click da direito no adaptador que se quer configurar, Propriedades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1" y="1069145"/>
            <a:ext cx="11619914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05852" y="312149"/>
            <a:ext cx="532376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Marcar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Protocólo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TCPIP/V4/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Proridades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15" y="959866"/>
            <a:ext cx="11619914" cy="56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usuario\Pictures\classe rede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223" y="4136065"/>
            <a:ext cx="11717079" cy="2583712"/>
          </a:xfrm>
          <a:prstGeom prst="rect">
            <a:avLst/>
          </a:prstGeom>
          <a:noFill/>
        </p:spPr>
      </p:pic>
      <p:pic>
        <p:nvPicPr>
          <p:cNvPr id="19459" name="Picture 3" descr="C:\Users\usuario\Pictures\classe red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856" y="170119"/>
            <a:ext cx="11706446" cy="3657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90847" y="2664901"/>
            <a:ext cx="8713787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Configurando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Nome e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Grupo</a:t>
            </a:r>
            <a:r>
              <a:rPr lang="en-US" sz="4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4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Trabalho</a:t>
            </a:r>
            <a:endParaRPr lang="en-US" sz="4400" b="1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55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2529" y="150615"/>
            <a:ext cx="9748909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Iniciar/Painel de Controle/Sistema/Configurações Avançadas do Sistema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490" y="829994"/>
            <a:ext cx="11577710" cy="57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1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26533" y="243955"/>
            <a:ext cx="2978123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Computador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83" y="900332"/>
            <a:ext cx="11648049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95980" y="203183"/>
            <a:ext cx="597477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para nome: estacao1 Grupo: traine, OK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1" y="801858"/>
            <a:ext cx="11633981" cy="59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31247" y="147152"/>
            <a:ext cx="7661841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OK, na tela bem vindo ao grupo de trabalho traine</a:t>
            </a:r>
          </a:p>
        </p:txBody>
      </p:sp>
      <p:pic>
        <p:nvPicPr>
          <p:cNvPr id="3" name="Imagem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83" y="731521"/>
            <a:ext cx="11662117" cy="59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49305" y="165926"/>
            <a:ext cx="8792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Clicar em OK, para reiniciar o Windows e salvar as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configuracões</a:t>
            </a:r>
            <a:endParaRPr lang="pt-BR" sz="2400" dirty="0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18" y="787791"/>
            <a:ext cx="11591779" cy="5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289</Words>
  <Application>Microsoft Office PowerPoint</Application>
  <PresentationFormat>Widescreen</PresentationFormat>
  <Paragraphs>33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inherit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48</cp:revision>
  <dcterms:created xsi:type="dcterms:W3CDTF">2021-01-29T11:30:57Z</dcterms:created>
  <dcterms:modified xsi:type="dcterms:W3CDTF">2022-04-04T12:40:24Z</dcterms:modified>
</cp:coreProperties>
</file>