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621968" y="3528531"/>
            <a:ext cx="3052885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 DE CASO SEGUNDA E TERCEIRA PARTE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93970C6-04CC-491F-AE77-B3062687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13DFF25-DD4F-4C2D-9F5B-92344120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87A6C6-C913-4543-BDA9-202720F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6914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A4AF36-89D6-46C4-B222-AED979B2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9146"/>
            <a:ext cx="12094234" cy="11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DDE942-014B-4A19-8727-B6CE7CB4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4E5EF7-4139-4388-A83A-343A0158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4D0F82-5ECD-4CBF-A7E1-8645E39F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0B5FD9-FBCD-4C2F-B203-45202484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CED469-9944-4C9D-AF8A-3A58283E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60AB16-1E63-4A20-A91D-C62178FD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85" y="0"/>
            <a:ext cx="12252385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3FA75A5-05BF-4291-8A02-FF45FB1E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39156A-FFB2-41B5-8813-B2A13943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25083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57EEBDE-BC08-46A5-8BD3-AD921B3C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50831"/>
            <a:ext cx="12120112" cy="53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1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07E26A-7C48-45AE-92C3-4ACC7F4F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AC584F-56C6-4E88-AF87-3871C8BF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5E353F-B8D0-4AC8-8C4F-12940376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D646CE-D666-492F-91C1-B089C974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2326B08-33CB-4027-9C52-76B0E80D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E850261-012A-4A8A-83F4-E2E2C3FB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E531C8-843F-4A83-B989-25A2C7BF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F8742A-62D1-4ADC-AA90-923AC188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131235A-B46B-420F-B377-D5139F6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4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8DDF8D-EFD3-4048-943E-A8454562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6"/>
            <a:ext cx="12192000" cy="20435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E2309E-AD41-4BE1-9165-7F700805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087"/>
            <a:ext cx="12191999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44BB68-B3DB-4F84-9409-7A8E140D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C2B1B1-9F65-4AF4-8A90-23C8FBDE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7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75</cp:revision>
  <dcterms:created xsi:type="dcterms:W3CDTF">2021-01-29T11:30:57Z</dcterms:created>
  <dcterms:modified xsi:type="dcterms:W3CDTF">2022-04-12T13:56:27Z</dcterms:modified>
</cp:coreProperties>
</file>